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4.xml" ContentType="application/vnd.openxmlformats-officedocument.presentationml.notesSlide+xml"/>
  <Override PartName="/ppt/tags/tag18.xml" ContentType="application/vnd.openxmlformats-officedocument.presentationml.tags+xml"/>
  <Override PartName="/ppt/notesSlides/notesSlide5.xml" ContentType="application/vnd.openxmlformats-officedocument.presentationml.notesSlide+xml"/>
  <Override PartName="/ppt/tags/tag19.xml" ContentType="application/vnd.openxmlformats-officedocument.presentationml.tags+xml"/>
  <Override PartName="/ppt/notesSlides/notesSlide6.xml" ContentType="application/vnd.openxmlformats-officedocument.presentationml.notesSlide+xml"/>
  <Override PartName="/ppt/tags/tag20.xml" ContentType="application/vnd.openxmlformats-officedocument.presentationml.tags+xml"/>
  <Override PartName="/ppt/notesSlides/notesSlide7.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96" r:id="rId5"/>
    <p:sldMasterId id="2147483684" r:id="rId6"/>
  </p:sldMasterIdLst>
  <p:notesMasterIdLst>
    <p:notesMasterId r:id="rId38"/>
  </p:notesMasterIdLst>
  <p:sldIdLst>
    <p:sldId id="257" r:id="rId7"/>
    <p:sldId id="276" r:id="rId8"/>
    <p:sldId id="309" r:id="rId9"/>
    <p:sldId id="310" r:id="rId10"/>
    <p:sldId id="306" r:id="rId11"/>
    <p:sldId id="311" r:id="rId12"/>
    <p:sldId id="308" r:id="rId13"/>
    <p:sldId id="266" r:id="rId14"/>
    <p:sldId id="260" r:id="rId15"/>
    <p:sldId id="262" r:id="rId16"/>
    <p:sldId id="331" r:id="rId17"/>
    <p:sldId id="330" r:id="rId18"/>
    <p:sldId id="329" r:id="rId19"/>
    <p:sldId id="328" r:id="rId20"/>
    <p:sldId id="327" r:id="rId21"/>
    <p:sldId id="362" r:id="rId22"/>
    <p:sldId id="363" r:id="rId23"/>
    <p:sldId id="364" r:id="rId24"/>
    <p:sldId id="365" r:id="rId25"/>
    <p:sldId id="315" r:id="rId26"/>
    <p:sldId id="366" r:id="rId27"/>
    <p:sldId id="367" r:id="rId28"/>
    <p:sldId id="368" r:id="rId29"/>
    <p:sldId id="369" r:id="rId30"/>
    <p:sldId id="372" r:id="rId31"/>
    <p:sldId id="371" r:id="rId32"/>
    <p:sldId id="370" r:id="rId33"/>
    <p:sldId id="373" r:id="rId34"/>
    <p:sldId id="374" r:id="rId35"/>
    <p:sldId id="375" r:id="rId36"/>
    <p:sldId id="376" r:id="rId37"/>
  </p:sldIdLst>
  <p:sldSz cx="6858000" cy="9906000" type="A4"/>
  <p:notesSz cx="6858000" cy="9144000"/>
  <p:custDataLst>
    <p:tags r:id="rId39"/>
  </p:custDataLst>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71B6F5C-DCFE-DEF3-FAD7-70DE0C381B31}" name="Marissa Peters" initials="MP" userId="S::m.c.peters@saxion.nl::bb3f35fe-12c7-44c5-9dea-40d343d66f4d" providerId="AD"/>
  <p188:author id="{A201E46A-402D-8C30-6AFE-8B2A1D2906DD}" name="Mascha van de Weer" initials="MvdW" userId="S::m.vandeweer@saxion.nl::c20f6ae4-2ee7-4ba2-a544-cdb847e134d2" providerId="AD"/>
  <p188:author id="{6AB5599C-D6A6-24DD-BBE5-E67BB837C24B}" name="Niek Siero" initials="NS" userId="S::n.b.siero@saxion.nl::989103ed-41a7-4105-b381-9d5fac0f25dd" providerId="AD"/>
  <p188:author id="{EF0A35F8-0B19-7CE9-0626-776028D15890}" name="Anouk Hölzken" initials="AH" userId="S::a.holzken@saxion.nl::9c8ea339-f206-42bb-9700-52cf0aebfc6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0651"/>
    <a:srgbClr val="FFDD00"/>
    <a:srgbClr val="009C82"/>
    <a:srgbClr val="C6C5BF"/>
    <a:srgbClr val="85CEE4"/>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DD79D88-47E0-475F-99CB-3CF41B8FDA11}" v="37" dt="2023-06-19T15:51:48.004"/>
    <p1510:client id="{AC3BE0EF-9ACB-451D-97A0-993C945C7023}" v="2" dt="2023-06-20T06:30:04.126"/>
  </p1510:revLst>
</p1510:revInfo>
</file>

<file path=ppt/tableStyles.xml><?xml version="1.0" encoding="utf-8"?>
<a:tblStyleLst xmlns:a="http://schemas.openxmlformats.org/drawingml/2006/main" def="{5C22544A-7EE6-4342-B048-85BDC9FD1C3A}">
  <a:tblStyle styleId="{F2DE63D5-997A-4646-A377-4702673A728D}" styleName="Stijl, licht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Stijl, licht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9" d="100"/>
          <a:sy n="79" d="100"/>
        </p:scale>
        <p:origin x="3084"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ags" Target="tags/tag1.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ableStyles" Target="tableStyles.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notesMaster" Target="notesMasters/notesMaster1.xml"/><Relationship Id="rId46" Type="http://schemas.microsoft.com/office/2018/10/relationships/authors" Target="authors.xml"/><Relationship Id="rId20" Type="http://schemas.openxmlformats.org/officeDocument/2006/relationships/slide" Target="slides/slide14.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ssa Peters" userId="bb3f35fe-12c7-44c5-9dea-40d343d66f4d" providerId="ADAL" clId="{278FEC58-173F-436D-80C5-FAAB8CB548D3}"/>
    <pc:docChg chg="undo custSel addSld delSld modSld">
      <pc:chgData name="Marissa Peters" userId="bb3f35fe-12c7-44c5-9dea-40d343d66f4d" providerId="ADAL" clId="{278FEC58-173F-436D-80C5-FAAB8CB548D3}" dt="2023-06-15T13:56:16.931" v="220" actId="1076"/>
      <pc:docMkLst>
        <pc:docMk/>
      </pc:docMkLst>
      <pc:sldChg chg="addSp delSp modSp mod">
        <pc:chgData name="Marissa Peters" userId="bb3f35fe-12c7-44c5-9dea-40d343d66f4d" providerId="ADAL" clId="{278FEC58-173F-436D-80C5-FAAB8CB548D3}" dt="2023-06-15T13:44:02.599" v="68" actId="34135"/>
        <pc:sldMkLst>
          <pc:docMk/>
          <pc:sldMk cId="499095468" sldId="261"/>
        </pc:sldMkLst>
        <pc:spChg chg="del mod">
          <ac:chgData name="Marissa Peters" userId="bb3f35fe-12c7-44c5-9dea-40d343d66f4d" providerId="ADAL" clId="{278FEC58-173F-436D-80C5-FAAB8CB548D3}" dt="2023-06-15T13:41:08.904" v="43" actId="478"/>
          <ac:spMkLst>
            <pc:docMk/>
            <pc:sldMk cId="499095468" sldId="261"/>
            <ac:spMk id="2" creationId="{33F2B491-0034-9643-09AD-00781C73CFD5}"/>
          </ac:spMkLst>
        </pc:spChg>
        <pc:spChg chg="del mod">
          <ac:chgData name="Marissa Peters" userId="bb3f35fe-12c7-44c5-9dea-40d343d66f4d" providerId="ADAL" clId="{278FEC58-173F-436D-80C5-FAAB8CB548D3}" dt="2023-06-15T13:41:15.030" v="44" actId="478"/>
          <ac:spMkLst>
            <pc:docMk/>
            <pc:sldMk cId="499095468" sldId="261"/>
            <ac:spMk id="3" creationId="{CE5E36B2-FED2-A437-0138-C81D36C9A100}"/>
          </ac:spMkLst>
        </pc:spChg>
        <pc:spChg chg="del mod">
          <ac:chgData name="Marissa Peters" userId="bb3f35fe-12c7-44c5-9dea-40d343d66f4d" providerId="ADAL" clId="{278FEC58-173F-436D-80C5-FAAB8CB548D3}" dt="2023-06-15T13:39:37.420" v="15" actId="478"/>
          <ac:spMkLst>
            <pc:docMk/>
            <pc:sldMk cId="499095468" sldId="261"/>
            <ac:spMk id="10" creationId="{9BD27EAB-F3D3-1D60-61FF-FB500ADBC266}"/>
          </ac:spMkLst>
        </pc:spChg>
        <pc:spChg chg="del mod">
          <ac:chgData name="Marissa Peters" userId="bb3f35fe-12c7-44c5-9dea-40d343d66f4d" providerId="ADAL" clId="{278FEC58-173F-436D-80C5-FAAB8CB548D3}" dt="2023-06-15T13:41:18.580" v="45" actId="478"/>
          <ac:spMkLst>
            <pc:docMk/>
            <pc:sldMk cId="499095468" sldId="261"/>
            <ac:spMk id="17" creationId="{86B948DC-4897-EE9C-2424-7FA7B6C78458}"/>
          </ac:spMkLst>
        </pc:spChg>
        <pc:spChg chg="del mod">
          <ac:chgData name="Marissa Peters" userId="bb3f35fe-12c7-44c5-9dea-40d343d66f4d" providerId="ADAL" clId="{278FEC58-173F-436D-80C5-FAAB8CB548D3}" dt="2023-06-15T13:41:20.060" v="46" actId="478"/>
          <ac:spMkLst>
            <pc:docMk/>
            <pc:sldMk cId="499095468" sldId="261"/>
            <ac:spMk id="18" creationId="{87E02F5D-B108-AA20-3FD8-86A45CA7AE29}"/>
          </ac:spMkLst>
        </pc:spChg>
        <pc:spChg chg="del mod">
          <ac:chgData name="Marissa Peters" userId="bb3f35fe-12c7-44c5-9dea-40d343d66f4d" providerId="ADAL" clId="{278FEC58-173F-436D-80C5-FAAB8CB548D3}" dt="2023-06-15T13:41:08.904" v="43" actId="478"/>
          <ac:spMkLst>
            <pc:docMk/>
            <pc:sldMk cId="499095468" sldId="261"/>
            <ac:spMk id="19" creationId="{F26A32B7-2FCB-9127-339E-218E905BE6D7}"/>
          </ac:spMkLst>
        </pc:spChg>
        <pc:spChg chg="del mod">
          <ac:chgData name="Marissa Peters" userId="bb3f35fe-12c7-44c5-9dea-40d343d66f4d" providerId="ADAL" clId="{278FEC58-173F-436D-80C5-FAAB8CB548D3}" dt="2023-06-15T13:41:15.030" v="44" actId="478"/>
          <ac:spMkLst>
            <pc:docMk/>
            <pc:sldMk cId="499095468" sldId="261"/>
            <ac:spMk id="20" creationId="{4AFAEA51-AFC8-9CD5-F65F-58C1AFC19E3E}"/>
          </ac:spMkLst>
        </pc:spChg>
        <pc:spChg chg="del mod">
          <ac:chgData name="Marissa Peters" userId="bb3f35fe-12c7-44c5-9dea-40d343d66f4d" providerId="ADAL" clId="{278FEC58-173F-436D-80C5-FAAB8CB548D3}" dt="2023-06-15T13:40:52.800" v="39" actId="478"/>
          <ac:spMkLst>
            <pc:docMk/>
            <pc:sldMk cId="499095468" sldId="261"/>
            <ac:spMk id="23" creationId="{ADE603D1-8988-FC76-0C16-B8B6F790870D}"/>
          </ac:spMkLst>
        </pc:spChg>
        <pc:spChg chg="del mod">
          <ac:chgData name="Marissa Peters" userId="bb3f35fe-12c7-44c5-9dea-40d343d66f4d" providerId="ADAL" clId="{278FEC58-173F-436D-80C5-FAAB8CB548D3}" dt="2023-06-15T13:40:54.092" v="40" actId="478"/>
          <ac:spMkLst>
            <pc:docMk/>
            <pc:sldMk cId="499095468" sldId="261"/>
            <ac:spMk id="24" creationId="{21C5093E-015A-6D96-28C3-C5ADC21F7366}"/>
          </ac:spMkLst>
        </pc:spChg>
        <pc:spChg chg="mod">
          <ac:chgData name="Marissa Peters" userId="bb3f35fe-12c7-44c5-9dea-40d343d66f4d" providerId="ADAL" clId="{278FEC58-173F-436D-80C5-FAAB8CB548D3}" dt="2023-06-15T13:40:06.505" v="23" actId="34136"/>
          <ac:spMkLst>
            <pc:docMk/>
            <pc:sldMk cId="499095468" sldId="261"/>
            <ac:spMk id="25" creationId="{E736FFDB-E118-A571-71F1-B7BCA8588F48}"/>
          </ac:spMkLst>
        </pc:spChg>
        <pc:spChg chg="mod">
          <ac:chgData name="Marissa Peters" userId="bb3f35fe-12c7-44c5-9dea-40d343d66f4d" providerId="ADAL" clId="{278FEC58-173F-436D-80C5-FAAB8CB548D3}" dt="2023-06-15T13:40:06.505" v="23" actId="34136"/>
          <ac:spMkLst>
            <pc:docMk/>
            <pc:sldMk cId="499095468" sldId="261"/>
            <ac:spMk id="26" creationId="{FD4246B6-0C71-FB15-43DD-D003A2F4C1C2}"/>
          </ac:spMkLst>
        </pc:spChg>
        <pc:spChg chg="mod">
          <ac:chgData name="Marissa Peters" userId="bb3f35fe-12c7-44c5-9dea-40d343d66f4d" providerId="ADAL" clId="{278FEC58-173F-436D-80C5-FAAB8CB548D3}" dt="2023-06-15T13:40:06.505" v="23" actId="34136"/>
          <ac:spMkLst>
            <pc:docMk/>
            <pc:sldMk cId="499095468" sldId="261"/>
            <ac:spMk id="27" creationId="{4303B831-9302-6A9D-6066-8D97AE89E9F5}"/>
          </ac:spMkLst>
        </pc:spChg>
        <pc:spChg chg="mod">
          <ac:chgData name="Marissa Peters" userId="bb3f35fe-12c7-44c5-9dea-40d343d66f4d" providerId="ADAL" clId="{278FEC58-173F-436D-80C5-FAAB8CB548D3}" dt="2023-06-15T13:40:06.505" v="23" actId="34136"/>
          <ac:spMkLst>
            <pc:docMk/>
            <pc:sldMk cId="499095468" sldId="261"/>
            <ac:spMk id="28" creationId="{3BB5EE17-02C6-5FE7-C92D-D21E247D0115}"/>
          </ac:spMkLst>
        </pc:spChg>
        <pc:spChg chg="del mod">
          <ac:chgData name="Marissa Peters" userId="bb3f35fe-12c7-44c5-9dea-40d343d66f4d" providerId="ADAL" clId="{278FEC58-173F-436D-80C5-FAAB8CB548D3}" dt="2023-06-15T13:41:15.030" v="44" actId="478"/>
          <ac:spMkLst>
            <pc:docMk/>
            <pc:sldMk cId="499095468" sldId="261"/>
            <ac:spMk id="29" creationId="{61C144A2-C05E-9D0E-5F8F-7A0F820AA436}"/>
          </ac:spMkLst>
        </pc:spChg>
        <pc:spChg chg="del mod">
          <ac:chgData name="Marissa Peters" userId="bb3f35fe-12c7-44c5-9dea-40d343d66f4d" providerId="ADAL" clId="{278FEC58-173F-436D-80C5-FAAB8CB548D3}" dt="2023-06-15T13:41:08.904" v="43" actId="478"/>
          <ac:spMkLst>
            <pc:docMk/>
            <pc:sldMk cId="499095468" sldId="261"/>
            <ac:spMk id="30" creationId="{57D9C480-6D6C-A11C-3FC3-A0D0236D8889}"/>
          </ac:spMkLst>
        </pc:spChg>
        <pc:spChg chg="del mod">
          <ac:chgData name="Marissa Peters" userId="bb3f35fe-12c7-44c5-9dea-40d343d66f4d" providerId="ADAL" clId="{278FEC58-173F-436D-80C5-FAAB8CB548D3}" dt="2023-06-15T13:41:18.580" v="45" actId="478"/>
          <ac:spMkLst>
            <pc:docMk/>
            <pc:sldMk cId="499095468" sldId="261"/>
            <ac:spMk id="31" creationId="{326700EF-4340-1367-00BE-298353DA509F}"/>
          </ac:spMkLst>
        </pc:spChg>
        <pc:spChg chg="del mod">
          <ac:chgData name="Marissa Peters" userId="bb3f35fe-12c7-44c5-9dea-40d343d66f4d" providerId="ADAL" clId="{278FEC58-173F-436D-80C5-FAAB8CB548D3}" dt="2023-06-15T13:41:15.030" v="44" actId="478"/>
          <ac:spMkLst>
            <pc:docMk/>
            <pc:sldMk cId="499095468" sldId="261"/>
            <ac:spMk id="32" creationId="{8D9C0CC6-1D97-7BEE-C5EE-AF865A5572B4}"/>
          </ac:spMkLst>
        </pc:spChg>
        <pc:spChg chg="del mod">
          <ac:chgData name="Marissa Peters" userId="bb3f35fe-12c7-44c5-9dea-40d343d66f4d" providerId="ADAL" clId="{278FEC58-173F-436D-80C5-FAAB8CB548D3}" dt="2023-06-15T13:41:08.904" v="43" actId="478"/>
          <ac:spMkLst>
            <pc:docMk/>
            <pc:sldMk cId="499095468" sldId="261"/>
            <ac:spMk id="33" creationId="{617D9997-59BC-0061-28CC-BB146FFCCFAF}"/>
          </ac:spMkLst>
        </pc:spChg>
        <pc:spChg chg="del mod">
          <ac:chgData name="Marissa Peters" userId="bb3f35fe-12c7-44c5-9dea-40d343d66f4d" providerId="ADAL" clId="{278FEC58-173F-436D-80C5-FAAB8CB548D3}" dt="2023-06-15T13:41:18.580" v="45" actId="478"/>
          <ac:spMkLst>
            <pc:docMk/>
            <pc:sldMk cId="499095468" sldId="261"/>
            <ac:spMk id="34" creationId="{76B127E7-BA81-96BA-F734-986EA1449CAC}"/>
          </ac:spMkLst>
        </pc:spChg>
        <pc:spChg chg="del mod">
          <ac:chgData name="Marissa Peters" userId="bb3f35fe-12c7-44c5-9dea-40d343d66f4d" providerId="ADAL" clId="{278FEC58-173F-436D-80C5-FAAB8CB548D3}" dt="2023-06-15T13:41:15.030" v="44" actId="478"/>
          <ac:spMkLst>
            <pc:docMk/>
            <pc:sldMk cId="499095468" sldId="261"/>
            <ac:spMk id="35" creationId="{235FA5BF-1745-43C6-D3AA-46F3C0E43D0C}"/>
          </ac:spMkLst>
        </pc:spChg>
        <pc:spChg chg="del mod">
          <ac:chgData name="Marissa Peters" userId="bb3f35fe-12c7-44c5-9dea-40d343d66f4d" providerId="ADAL" clId="{278FEC58-173F-436D-80C5-FAAB8CB548D3}" dt="2023-06-15T13:41:08.904" v="43" actId="478"/>
          <ac:spMkLst>
            <pc:docMk/>
            <pc:sldMk cId="499095468" sldId="261"/>
            <ac:spMk id="36" creationId="{966B3119-E5E7-CA93-54FF-EB50BF6FB425}"/>
          </ac:spMkLst>
        </pc:spChg>
        <pc:spChg chg="mod">
          <ac:chgData name="Marissa Peters" userId="bb3f35fe-12c7-44c5-9dea-40d343d66f4d" providerId="ADAL" clId="{278FEC58-173F-436D-80C5-FAAB8CB548D3}" dt="2023-06-15T13:39:53.258" v="19" actId="34135"/>
          <ac:spMkLst>
            <pc:docMk/>
            <pc:sldMk cId="499095468" sldId="261"/>
            <ac:spMk id="38" creationId="{60752900-B627-88F5-C864-46397ECEB4F7}"/>
          </ac:spMkLst>
        </pc:spChg>
        <pc:spChg chg="add mod">
          <ac:chgData name="Marissa Peters" userId="bb3f35fe-12c7-44c5-9dea-40d343d66f4d" providerId="ADAL" clId="{278FEC58-173F-436D-80C5-FAAB8CB548D3}" dt="2023-06-15T13:39:56.004" v="20" actId="34135"/>
          <ac:spMkLst>
            <pc:docMk/>
            <pc:sldMk cId="499095468" sldId="261"/>
            <ac:spMk id="39" creationId="{01FC2C4E-3A07-0CBB-3BDB-F165C13184E4}"/>
          </ac:spMkLst>
        </pc:spChg>
        <pc:spChg chg="add mod">
          <ac:chgData name="Marissa Peters" userId="bb3f35fe-12c7-44c5-9dea-40d343d66f4d" providerId="ADAL" clId="{278FEC58-173F-436D-80C5-FAAB8CB548D3}" dt="2023-06-15T13:43:18.842" v="55" actId="34135"/>
          <ac:spMkLst>
            <pc:docMk/>
            <pc:sldMk cId="499095468" sldId="261"/>
            <ac:spMk id="41" creationId="{4F88A2EF-27FC-DC00-405E-6B5C0BBE9045}"/>
          </ac:spMkLst>
        </pc:spChg>
        <pc:spChg chg="add mod">
          <ac:chgData name="Marissa Peters" userId="bb3f35fe-12c7-44c5-9dea-40d343d66f4d" providerId="ADAL" clId="{278FEC58-173F-436D-80C5-FAAB8CB548D3}" dt="2023-06-15T13:43:21.571" v="56" actId="34135"/>
          <ac:spMkLst>
            <pc:docMk/>
            <pc:sldMk cId="499095468" sldId="261"/>
            <ac:spMk id="42" creationId="{E851047F-52A0-E428-A986-E8CB15046164}"/>
          </ac:spMkLst>
        </pc:spChg>
        <pc:spChg chg="mod">
          <ac:chgData name="Marissa Peters" userId="bb3f35fe-12c7-44c5-9dea-40d343d66f4d" providerId="ADAL" clId="{278FEC58-173F-436D-80C5-FAAB8CB548D3}" dt="2023-06-15T13:43:27.576" v="58" actId="34135"/>
          <ac:spMkLst>
            <pc:docMk/>
            <pc:sldMk cId="499095468" sldId="261"/>
            <ac:spMk id="45" creationId="{94F37DAF-F417-7FEF-3D43-40413623EC28}"/>
          </ac:spMkLst>
        </pc:spChg>
        <pc:spChg chg="mod">
          <ac:chgData name="Marissa Peters" userId="bb3f35fe-12c7-44c5-9dea-40d343d66f4d" providerId="ADAL" clId="{278FEC58-173F-436D-80C5-FAAB8CB548D3}" dt="2023-06-15T13:43:27.576" v="58" actId="34135"/>
          <ac:spMkLst>
            <pc:docMk/>
            <pc:sldMk cId="499095468" sldId="261"/>
            <ac:spMk id="46" creationId="{4EC5F531-D083-729C-C9F2-1B03332D056A}"/>
          </ac:spMkLst>
        </pc:spChg>
        <pc:spChg chg="mod">
          <ac:chgData name="Marissa Peters" userId="bb3f35fe-12c7-44c5-9dea-40d343d66f4d" providerId="ADAL" clId="{278FEC58-173F-436D-80C5-FAAB8CB548D3}" dt="2023-06-15T13:43:27.576" v="58" actId="34135"/>
          <ac:spMkLst>
            <pc:docMk/>
            <pc:sldMk cId="499095468" sldId="261"/>
            <ac:spMk id="47" creationId="{8B3B9507-84E1-15AB-116F-68191369CFE7}"/>
          </ac:spMkLst>
        </pc:spChg>
        <pc:spChg chg="mod">
          <ac:chgData name="Marissa Peters" userId="bb3f35fe-12c7-44c5-9dea-40d343d66f4d" providerId="ADAL" clId="{278FEC58-173F-436D-80C5-FAAB8CB548D3}" dt="2023-06-15T13:43:27.576" v="58" actId="34135"/>
          <ac:spMkLst>
            <pc:docMk/>
            <pc:sldMk cId="499095468" sldId="261"/>
            <ac:spMk id="50" creationId="{77CD6E57-B111-0516-19A0-37F208435BE2}"/>
          </ac:spMkLst>
        </pc:spChg>
        <pc:spChg chg="add mod">
          <ac:chgData name="Marissa Peters" userId="bb3f35fe-12c7-44c5-9dea-40d343d66f4d" providerId="ADAL" clId="{278FEC58-173F-436D-80C5-FAAB8CB548D3}" dt="2023-06-15T13:43:47.028" v="62" actId="34135"/>
          <ac:spMkLst>
            <pc:docMk/>
            <pc:sldMk cId="499095468" sldId="261"/>
            <ac:spMk id="51" creationId="{5417D0E9-A951-80F6-EC60-30C4FE15F420}"/>
          </ac:spMkLst>
        </pc:spChg>
        <pc:spChg chg="add mod">
          <ac:chgData name="Marissa Peters" userId="bb3f35fe-12c7-44c5-9dea-40d343d66f4d" providerId="ADAL" clId="{278FEC58-173F-436D-80C5-FAAB8CB548D3}" dt="2023-06-15T13:43:56.307" v="65" actId="34135"/>
          <ac:spMkLst>
            <pc:docMk/>
            <pc:sldMk cId="499095468" sldId="261"/>
            <ac:spMk id="52" creationId="{200A6280-C5F3-AB3F-7328-886BA6112FB1}"/>
          </ac:spMkLst>
        </pc:spChg>
        <pc:spChg chg="add mod">
          <ac:chgData name="Marissa Peters" userId="bb3f35fe-12c7-44c5-9dea-40d343d66f4d" providerId="ADAL" clId="{278FEC58-173F-436D-80C5-FAAB8CB548D3}" dt="2023-06-15T13:44:00.295" v="67" actId="34135"/>
          <ac:spMkLst>
            <pc:docMk/>
            <pc:sldMk cId="499095468" sldId="261"/>
            <ac:spMk id="53" creationId="{99E10897-688D-01E2-1695-A85599883212}"/>
          </ac:spMkLst>
        </pc:spChg>
        <pc:spChg chg="add mod">
          <ac:chgData name="Marissa Peters" userId="bb3f35fe-12c7-44c5-9dea-40d343d66f4d" providerId="ADAL" clId="{278FEC58-173F-436D-80C5-FAAB8CB548D3}" dt="2023-06-15T13:43:44.975" v="61" actId="34135"/>
          <ac:spMkLst>
            <pc:docMk/>
            <pc:sldMk cId="499095468" sldId="261"/>
            <ac:spMk id="54" creationId="{F8A6F4EE-FF8C-5281-DE0E-C62D82AC7588}"/>
          </ac:spMkLst>
        </pc:spChg>
        <pc:spChg chg="add mod">
          <ac:chgData name="Marissa Peters" userId="bb3f35fe-12c7-44c5-9dea-40d343d66f4d" providerId="ADAL" clId="{278FEC58-173F-436D-80C5-FAAB8CB548D3}" dt="2023-06-15T13:43:52.552" v="64" actId="34135"/>
          <ac:spMkLst>
            <pc:docMk/>
            <pc:sldMk cId="499095468" sldId="261"/>
            <ac:spMk id="55" creationId="{752F5270-BADA-0D93-2FF8-A8DFFCE8D612}"/>
          </ac:spMkLst>
        </pc:spChg>
        <pc:spChg chg="add mod">
          <ac:chgData name="Marissa Peters" userId="bb3f35fe-12c7-44c5-9dea-40d343d66f4d" providerId="ADAL" clId="{278FEC58-173F-436D-80C5-FAAB8CB548D3}" dt="2023-06-15T13:44:02.599" v="68" actId="34135"/>
          <ac:spMkLst>
            <pc:docMk/>
            <pc:sldMk cId="499095468" sldId="261"/>
            <ac:spMk id="56" creationId="{D1D8FCB0-79ED-2D5F-FB6C-B029823B3180}"/>
          </ac:spMkLst>
        </pc:spChg>
        <pc:spChg chg="add mod">
          <ac:chgData name="Marissa Peters" userId="bb3f35fe-12c7-44c5-9dea-40d343d66f4d" providerId="ADAL" clId="{278FEC58-173F-436D-80C5-FAAB8CB548D3}" dt="2023-06-15T13:43:41.001" v="60" actId="34135"/>
          <ac:spMkLst>
            <pc:docMk/>
            <pc:sldMk cId="499095468" sldId="261"/>
            <ac:spMk id="57" creationId="{F6A983B0-74C2-6C9B-7736-512E852CA609}"/>
          </ac:spMkLst>
        </pc:spChg>
        <pc:spChg chg="add mod">
          <ac:chgData name="Marissa Peters" userId="bb3f35fe-12c7-44c5-9dea-40d343d66f4d" providerId="ADAL" clId="{278FEC58-173F-436D-80C5-FAAB8CB548D3}" dt="2023-06-15T13:43:50.104" v="63" actId="34135"/>
          <ac:spMkLst>
            <pc:docMk/>
            <pc:sldMk cId="499095468" sldId="261"/>
            <ac:spMk id="58" creationId="{B71B6B7F-EB80-FDE2-80FA-38D95D8F2BDF}"/>
          </ac:spMkLst>
        </pc:spChg>
        <pc:spChg chg="add mod">
          <ac:chgData name="Marissa Peters" userId="bb3f35fe-12c7-44c5-9dea-40d343d66f4d" providerId="ADAL" clId="{278FEC58-173F-436D-80C5-FAAB8CB548D3}" dt="2023-06-15T13:43:58.110" v="66" actId="34135"/>
          <ac:spMkLst>
            <pc:docMk/>
            <pc:sldMk cId="499095468" sldId="261"/>
            <ac:spMk id="59" creationId="{31D632C4-B5E1-9CB5-C95E-AF06BB07D9F8}"/>
          </ac:spMkLst>
        </pc:spChg>
        <pc:grpChg chg="del">
          <ac:chgData name="Marissa Peters" userId="bb3f35fe-12c7-44c5-9dea-40d343d66f4d" providerId="ADAL" clId="{278FEC58-173F-436D-80C5-FAAB8CB548D3}" dt="2023-06-15T13:39:37.420" v="15" actId="478"/>
          <ac:grpSpMkLst>
            <pc:docMk/>
            <pc:sldMk cId="499095468" sldId="261"/>
            <ac:grpSpMk id="13" creationId="{578D59D8-27A1-B10B-1A61-1CEB1349D1D8}"/>
          </ac:grpSpMkLst>
        </pc:grpChg>
        <pc:grpChg chg="add mod">
          <ac:chgData name="Marissa Peters" userId="bb3f35fe-12c7-44c5-9dea-40d343d66f4d" providerId="ADAL" clId="{278FEC58-173F-436D-80C5-FAAB8CB548D3}" dt="2023-06-15T13:43:27.576" v="58" actId="34135"/>
          <ac:grpSpMkLst>
            <pc:docMk/>
            <pc:sldMk cId="499095468" sldId="261"/>
            <ac:grpSpMk id="43" creationId="{234FEE64-E273-140E-287A-69CB7249FCB7}"/>
          </ac:grpSpMkLst>
        </pc:grpChg>
        <pc:grpChg chg="mod">
          <ac:chgData name="Marissa Peters" userId="bb3f35fe-12c7-44c5-9dea-40d343d66f4d" providerId="ADAL" clId="{278FEC58-173F-436D-80C5-FAAB8CB548D3}" dt="2023-06-15T13:43:27.576" v="58" actId="34135"/>
          <ac:grpSpMkLst>
            <pc:docMk/>
            <pc:sldMk cId="499095468" sldId="261"/>
            <ac:grpSpMk id="44" creationId="{165BDB40-3AD3-C36A-DEF7-A6CCEF241A69}"/>
          </ac:grpSpMkLst>
        </pc:grpChg>
        <pc:grpChg chg="mod">
          <ac:chgData name="Marissa Peters" userId="bb3f35fe-12c7-44c5-9dea-40d343d66f4d" providerId="ADAL" clId="{278FEC58-173F-436D-80C5-FAAB8CB548D3}" dt="2023-06-15T13:40:06.505" v="23" actId="34136"/>
          <ac:grpSpMkLst>
            <pc:docMk/>
            <pc:sldMk cId="499095468" sldId="261"/>
            <ac:grpSpMk id="48" creationId="{F7252988-7498-EE01-D864-AF4C361EC58F}"/>
          </ac:grpSpMkLst>
        </pc:grpChg>
        <pc:grpChg chg="del mod">
          <ac:chgData name="Marissa Peters" userId="bb3f35fe-12c7-44c5-9dea-40d343d66f4d" providerId="ADAL" clId="{278FEC58-173F-436D-80C5-FAAB8CB548D3}" dt="2023-06-15T13:40:55.397" v="41" actId="478"/>
          <ac:grpSpMkLst>
            <pc:docMk/>
            <pc:sldMk cId="499095468" sldId="261"/>
            <ac:grpSpMk id="49" creationId="{97A14737-2CB4-E28F-2D08-852F6BA56308}"/>
          </ac:grpSpMkLst>
        </pc:grpChg>
        <pc:graphicFrameChg chg="del mod">
          <ac:chgData name="Marissa Peters" userId="bb3f35fe-12c7-44c5-9dea-40d343d66f4d" providerId="ADAL" clId="{278FEC58-173F-436D-80C5-FAAB8CB548D3}" dt="2023-06-15T13:40:57.388" v="42" actId="478"/>
          <ac:graphicFrameMkLst>
            <pc:docMk/>
            <pc:sldMk cId="499095468" sldId="261"/>
            <ac:graphicFrameMk id="16" creationId="{533C9FD4-B649-8092-6B02-48C2C2D4C2C3}"/>
          </ac:graphicFrameMkLst>
        </pc:graphicFrameChg>
        <pc:graphicFrameChg chg="add mod modGraphic">
          <ac:chgData name="Marissa Peters" userId="bb3f35fe-12c7-44c5-9dea-40d343d66f4d" providerId="ADAL" clId="{278FEC58-173F-436D-80C5-FAAB8CB548D3}" dt="2023-06-15T13:43:38.207" v="59" actId="34135"/>
          <ac:graphicFrameMkLst>
            <pc:docMk/>
            <pc:sldMk cId="499095468" sldId="261"/>
            <ac:graphicFrameMk id="40" creationId="{0CCED6FB-C221-8617-A1CD-CB70AE4D997B}"/>
          </ac:graphicFrameMkLst>
        </pc:graphicFrameChg>
      </pc:sldChg>
      <pc:sldChg chg="addSp delSp modSp mod">
        <pc:chgData name="Marissa Peters" userId="bb3f35fe-12c7-44c5-9dea-40d343d66f4d" providerId="ADAL" clId="{278FEC58-173F-436D-80C5-FAAB8CB548D3}" dt="2023-06-15T13:48:09.877" v="131" actId="34135"/>
        <pc:sldMkLst>
          <pc:docMk/>
          <pc:sldMk cId="1148107842" sldId="263"/>
        </pc:sldMkLst>
        <pc:spChg chg="add mod">
          <ac:chgData name="Marissa Peters" userId="bb3f35fe-12c7-44c5-9dea-40d343d66f4d" providerId="ADAL" clId="{278FEC58-173F-436D-80C5-FAAB8CB548D3}" dt="2023-06-15T13:44:48.397" v="76" actId="34135"/>
          <ac:spMkLst>
            <pc:docMk/>
            <pc:sldMk cId="1148107842" sldId="263"/>
            <ac:spMk id="4" creationId="{43368F81-36E0-5D5F-1F54-2F7E641782CD}"/>
          </ac:spMkLst>
        </pc:spChg>
        <pc:spChg chg="del mod">
          <ac:chgData name="Marissa Peters" userId="bb3f35fe-12c7-44c5-9dea-40d343d66f4d" providerId="ADAL" clId="{278FEC58-173F-436D-80C5-FAAB8CB548D3}" dt="2023-06-15T13:44:36.679" v="73" actId="478"/>
          <ac:spMkLst>
            <pc:docMk/>
            <pc:sldMk cId="1148107842" sldId="263"/>
            <ac:spMk id="10" creationId="{9BD27EAB-F3D3-1D60-61FF-FB500ADBC266}"/>
          </ac:spMkLst>
        </pc:spChg>
        <pc:spChg chg="mod">
          <ac:chgData name="Marissa Peters" userId="bb3f35fe-12c7-44c5-9dea-40d343d66f4d" providerId="ADAL" clId="{278FEC58-173F-436D-80C5-FAAB8CB548D3}" dt="2023-06-15T13:44:54.191" v="77" actId="20577"/>
          <ac:spMkLst>
            <pc:docMk/>
            <pc:sldMk cId="1148107842" sldId="263"/>
            <ac:spMk id="11" creationId="{6A008AEF-9BAC-F011-7F4E-8D7E89D6C31C}"/>
          </ac:spMkLst>
        </pc:spChg>
        <pc:spChg chg="add mod">
          <ac:chgData name="Marissa Peters" userId="bb3f35fe-12c7-44c5-9dea-40d343d66f4d" providerId="ADAL" clId="{278FEC58-173F-436D-80C5-FAAB8CB548D3}" dt="2023-06-15T13:47:34.337" v="119" actId="34135"/>
          <ac:spMkLst>
            <pc:docMk/>
            <pc:sldMk cId="1148107842" sldId="263"/>
            <ac:spMk id="15" creationId="{9F1BCCF2-0259-67B6-CC34-B8CB80D6E37E}"/>
          </ac:spMkLst>
        </pc:spChg>
        <pc:spChg chg="add del">
          <ac:chgData name="Marissa Peters" userId="bb3f35fe-12c7-44c5-9dea-40d343d66f4d" providerId="ADAL" clId="{278FEC58-173F-436D-80C5-FAAB8CB548D3}" dt="2023-06-15T13:46:04.112" v="98" actId="478"/>
          <ac:spMkLst>
            <pc:docMk/>
            <pc:sldMk cId="1148107842" sldId="263"/>
            <ac:spMk id="22" creationId="{9805BB2B-B813-4F1C-0201-B80234DF3FFE}"/>
          </ac:spMkLst>
        </pc:spChg>
        <pc:spChg chg="del mod">
          <ac:chgData name="Marissa Peters" userId="bb3f35fe-12c7-44c5-9dea-40d343d66f4d" providerId="ADAL" clId="{278FEC58-173F-436D-80C5-FAAB8CB548D3}" dt="2023-06-15T13:45:59.254" v="95" actId="478"/>
          <ac:spMkLst>
            <pc:docMk/>
            <pc:sldMk cId="1148107842" sldId="263"/>
            <ac:spMk id="23" creationId="{ADE603D1-8988-FC76-0C16-B8B6F790870D}"/>
          </ac:spMkLst>
        </pc:spChg>
        <pc:spChg chg="del mod">
          <ac:chgData name="Marissa Peters" userId="bb3f35fe-12c7-44c5-9dea-40d343d66f4d" providerId="ADAL" clId="{278FEC58-173F-436D-80C5-FAAB8CB548D3}" dt="2023-06-15T13:46:00.445" v="96" actId="478"/>
          <ac:spMkLst>
            <pc:docMk/>
            <pc:sldMk cId="1148107842" sldId="263"/>
            <ac:spMk id="24" creationId="{21C5093E-015A-6D96-28C3-C5ADC21F7366}"/>
          </ac:spMkLst>
        </pc:spChg>
        <pc:spChg chg="add mod">
          <ac:chgData name="Marissa Peters" userId="bb3f35fe-12c7-44c5-9dea-40d343d66f4d" providerId="ADAL" clId="{278FEC58-173F-436D-80C5-FAAB8CB548D3}" dt="2023-06-15T13:47:36.925" v="120" actId="34135"/>
          <ac:spMkLst>
            <pc:docMk/>
            <pc:sldMk cId="1148107842" sldId="263"/>
            <ac:spMk id="25" creationId="{1FAC5A70-F132-3C98-7B8F-6B8EB03B74F1}"/>
          </ac:spMkLst>
        </pc:spChg>
        <pc:spChg chg="mod">
          <ac:chgData name="Marissa Peters" userId="bb3f35fe-12c7-44c5-9dea-40d343d66f4d" providerId="ADAL" clId="{278FEC58-173F-436D-80C5-FAAB8CB548D3}" dt="2023-06-15T13:47:39.732" v="121" actId="34135"/>
          <ac:spMkLst>
            <pc:docMk/>
            <pc:sldMk cId="1148107842" sldId="263"/>
            <ac:spMk id="28" creationId="{28F32CD2-FCE1-50D9-CFC5-1A9ADCE1B3FE}"/>
          </ac:spMkLst>
        </pc:spChg>
        <pc:spChg chg="mod">
          <ac:chgData name="Marissa Peters" userId="bb3f35fe-12c7-44c5-9dea-40d343d66f4d" providerId="ADAL" clId="{278FEC58-173F-436D-80C5-FAAB8CB548D3}" dt="2023-06-15T13:45:15.357" v="80" actId="34136"/>
          <ac:spMkLst>
            <pc:docMk/>
            <pc:sldMk cId="1148107842" sldId="263"/>
            <ac:spMk id="29" creationId="{E62AB87A-A1B5-BBD9-4656-D9E3A2D02406}"/>
          </ac:spMkLst>
        </pc:spChg>
        <pc:spChg chg="mod">
          <ac:chgData name="Marissa Peters" userId="bb3f35fe-12c7-44c5-9dea-40d343d66f4d" providerId="ADAL" clId="{278FEC58-173F-436D-80C5-FAAB8CB548D3}" dt="2023-06-15T13:45:15.357" v="80" actId="34136"/>
          <ac:spMkLst>
            <pc:docMk/>
            <pc:sldMk cId="1148107842" sldId="263"/>
            <ac:spMk id="30" creationId="{BFAE4CC4-6EE7-D257-C49C-781A4E664859}"/>
          </ac:spMkLst>
        </pc:spChg>
        <pc:spChg chg="mod">
          <ac:chgData name="Marissa Peters" userId="bb3f35fe-12c7-44c5-9dea-40d343d66f4d" providerId="ADAL" clId="{278FEC58-173F-436D-80C5-FAAB8CB548D3}" dt="2023-06-15T13:45:15.357" v="80" actId="34136"/>
          <ac:spMkLst>
            <pc:docMk/>
            <pc:sldMk cId="1148107842" sldId="263"/>
            <ac:spMk id="31" creationId="{2ABF7C44-42D8-1EB6-527D-2F6CA4404343}"/>
          </ac:spMkLst>
        </pc:spChg>
        <pc:spChg chg="mod">
          <ac:chgData name="Marissa Peters" userId="bb3f35fe-12c7-44c5-9dea-40d343d66f4d" providerId="ADAL" clId="{278FEC58-173F-436D-80C5-FAAB8CB548D3}" dt="2023-06-15T13:45:15.357" v="80" actId="34136"/>
          <ac:spMkLst>
            <pc:docMk/>
            <pc:sldMk cId="1148107842" sldId="263"/>
            <ac:spMk id="32" creationId="{C6CF2F3C-ED23-561B-5165-E2FABF5243E8}"/>
          </ac:spMkLst>
        </pc:spChg>
        <pc:spChg chg="mod">
          <ac:chgData name="Marissa Peters" userId="bb3f35fe-12c7-44c5-9dea-40d343d66f4d" providerId="ADAL" clId="{278FEC58-173F-436D-80C5-FAAB8CB548D3}" dt="2023-06-15T13:47:39.732" v="121" actId="34135"/>
          <ac:spMkLst>
            <pc:docMk/>
            <pc:sldMk cId="1148107842" sldId="263"/>
            <ac:spMk id="33" creationId="{9A5EBB12-6B0C-1F10-C794-389428AE6C29}"/>
          </ac:spMkLst>
        </pc:spChg>
        <pc:spChg chg="mod">
          <ac:chgData name="Marissa Peters" userId="bb3f35fe-12c7-44c5-9dea-40d343d66f4d" providerId="ADAL" clId="{278FEC58-173F-436D-80C5-FAAB8CB548D3}" dt="2023-06-15T13:47:39.732" v="121" actId="34135"/>
          <ac:spMkLst>
            <pc:docMk/>
            <pc:sldMk cId="1148107842" sldId="263"/>
            <ac:spMk id="34" creationId="{28C02B94-557E-6BF7-9BEF-9BDDB1C5AAAD}"/>
          </ac:spMkLst>
        </pc:spChg>
        <pc:spChg chg="mod">
          <ac:chgData name="Marissa Peters" userId="bb3f35fe-12c7-44c5-9dea-40d343d66f4d" providerId="ADAL" clId="{278FEC58-173F-436D-80C5-FAAB8CB548D3}" dt="2023-06-15T13:47:39.732" v="121" actId="34135"/>
          <ac:spMkLst>
            <pc:docMk/>
            <pc:sldMk cId="1148107842" sldId="263"/>
            <ac:spMk id="35" creationId="{4AF47B4E-B247-E1F1-9C66-C74DD347984D}"/>
          </ac:spMkLst>
        </pc:spChg>
        <pc:spChg chg="add mod">
          <ac:chgData name="Marissa Peters" userId="bb3f35fe-12c7-44c5-9dea-40d343d66f4d" providerId="ADAL" clId="{278FEC58-173F-436D-80C5-FAAB8CB548D3}" dt="2023-06-15T13:47:49.877" v="125" actId="34135"/>
          <ac:spMkLst>
            <pc:docMk/>
            <pc:sldMk cId="1148107842" sldId="263"/>
            <ac:spMk id="36" creationId="{0F74E397-7FFD-7015-84AC-53FA56D27A54}"/>
          </ac:spMkLst>
        </pc:spChg>
        <pc:spChg chg="add mod">
          <ac:chgData name="Marissa Peters" userId="bb3f35fe-12c7-44c5-9dea-40d343d66f4d" providerId="ADAL" clId="{278FEC58-173F-436D-80C5-FAAB8CB548D3}" dt="2023-06-15T13:47:58.525" v="128" actId="34135"/>
          <ac:spMkLst>
            <pc:docMk/>
            <pc:sldMk cId="1148107842" sldId="263"/>
            <ac:spMk id="37" creationId="{54441487-70B8-FFDB-CE84-CE7345DEBAC7}"/>
          </ac:spMkLst>
        </pc:spChg>
        <pc:spChg chg="add mod">
          <ac:chgData name="Marissa Peters" userId="bb3f35fe-12c7-44c5-9dea-40d343d66f4d" providerId="ADAL" clId="{278FEC58-173F-436D-80C5-FAAB8CB548D3}" dt="2023-06-15T13:48:07.109" v="130" actId="34135"/>
          <ac:spMkLst>
            <pc:docMk/>
            <pc:sldMk cId="1148107842" sldId="263"/>
            <ac:spMk id="38" creationId="{E65C0311-E58D-C991-A478-8D4CA4993DCF}"/>
          </ac:spMkLst>
        </pc:spChg>
        <pc:spChg chg="add mod">
          <ac:chgData name="Marissa Peters" userId="bb3f35fe-12c7-44c5-9dea-40d343d66f4d" providerId="ADAL" clId="{278FEC58-173F-436D-80C5-FAAB8CB548D3}" dt="2023-06-15T13:47:47.750" v="124" actId="34135"/>
          <ac:spMkLst>
            <pc:docMk/>
            <pc:sldMk cId="1148107842" sldId="263"/>
            <ac:spMk id="40" creationId="{39A2F8E3-2F75-00DC-7D16-2CA019B38CED}"/>
          </ac:spMkLst>
        </pc:spChg>
        <pc:spChg chg="del mod">
          <ac:chgData name="Marissa Peters" userId="bb3f35fe-12c7-44c5-9dea-40d343d66f4d" providerId="ADAL" clId="{278FEC58-173F-436D-80C5-FAAB8CB548D3}" dt="2023-06-15T13:46:12.775" v="102" actId="478"/>
          <ac:spMkLst>
            <pc:docMk/>
            <pc:sldMk cId="1148107842" sldId="263"/>
            <ac:spMk id="41" creationId="{33AB7F7D-769F-E2B6-3DAE-CF6D203BE6A1}"/>
          </ac:spMkLst>
        </pc:spChg>
        <pc:spChg chg="add mod">
          <ac:chgData name="Marissa Peters" userId="bb3f35fe-12c7-44c5-9dea-40d343d66f4d" providerId="ADAL" clId="{278FEC58-173F-436D-80C5-FAAB8CB548D3}" dt="2023-06-15T13:47:55.802" v="127" actId="34135"/>
          <ac:spMkLst>
            <pc:docMk/>
            <pc:sldMk cId="1148107842" sldId="263"/>
            <ac:spMk id="42" creationId="{44A333AF-EC58-C60D-FC78-CBAA60B5EBD6}"/>
          </ac:spMkLst>
        </pc:spChg>
        <pc:spChg chg="del mod">
          <ac:chgData name="Marissa Peters" userId="bb3f35fe-12c7-44c5-9dea-40d343d66f4d" providerId="ADAL" clId="{278FEC58-173F-436D-80C5-FAAB8CB548D3}" dt="2023-06-15T13:46:11.931" v="101" actId="478"/>
          <ac:spMkLst>
            <pc:docMk/>
            <pc:sldMk cId="1148107842" sldId="263"/>
            <ac:spMk id="43" creationId="{35CACD37-C207-F82E-3771-FC6DFB7DD0A7}"/>
          </ac:spMkLst>
        </pc:spChg>
        <pc:spChg chg="del mod">
          <ac:chgData name="Marissa Peters" userId="bb3f35fe-12c7-44c5-9dea-40d343d66f4d" providerId="ADAL" clId="{278FEC58-173F-436D-80C5-FAAB8CB548D3}" dt="2023-06-15T13:46:13.536" v="103" actId="478"/>
          <ac:spMkLst>
            <pc:docMk/>
            <pc:sldMk cId="1148107842" sldId="263"/>
            <ac:spMk id="44" creationId="{F6F37E00-4748-879D-F850-8FE0ABDD1B1F}"/>
          </ac:spMkLst>
        </pc:spChg>
        <pc:spChg chg="del mod">
          <ac:chgData name="Marissa Peters" userId="bb3f35fe-12c7-44c5-9dea-40d343d66f4d" providerId="ADAL" clId="{278FEC58-173F-436D-80C5-FAAB8CB548D3}" dt="2023-06-15T13:46:15.568" v="104" actId="478"/>
          <ac:spMkLst>
            <pc:docMk/>
            <pc:sldMk cId="1148107842" sldId="263"/>
            <ac:spMk id="45" creationId="{A3DCD452-124A-C9AB-121B-F1E639D8DFA4}"/>
          </ac:spMkLst>
        </pc:spChg>
        <pc:spChg chg="del mod">
          <ac:chgData name="Marissa Peters" userId="bb3f35fe-12c7-44c5-9dea-40d343d66f4d" providerId="ADAL" clId="{278FEC58-173F-436D-80C5-FAAB8CB548D3}" dt="2023-06-15T13:46:16.351" v="105" actId="478"/>
          <ac:spMkLst>
            <pc:docMk/>
            <pc:sldMk cId="1148107842" sldId="263"/>
            <ac:spMk id="46" creationId="{14C11E15-5F54-DB95-85E1-8988814E11DD}"/>
          </ac:spMkLst>
        </pc:spChg>
        <pc:spChg chg="del mod">
          <ac:chgData name="Marissa Peters" userId="bb3f35fe-12c7-44c5-9dea-40d343d66f4d" providerId="ADAL" clId="{278FEC58-173F-436D-80C5-FAAB8CB548D3}" dt="2023-06-15T13:46:16.999" v="106" actId="478"/>
          <ac:spMkLst>
            <pc:docMk/>
            <pc:sldMk cId="1148107842" sldId="263"/>
            <ac:spMk id="47" creationId="{8A311495-68F3-5657-CDBA-11D1BAA9A928}"/>
          </ac:spMkLst>
        </pc:spChg>
        <pc:spChg chg="del mod">
          <ac:chgData name="Marissa Peters" userId="bb3f35fe-12c7-44c5-9dea-40d343d66f4d" providerId="ADAL" clId="{278FEC58-173F-436D-80C5-FAAB8CB548D3}" dt="2023-06-15T13:46:17.951" v="107" actId="478"/>
          <ac:spMkLst>
            <pc:docMk/>
            <pc:sldMk cId="1148107842" sldId="263"/>
            <ac:spMk id="48" creationId="{939E3F68-FAD7-E540-E205-5768E3661D62}"/>
          </ac:spMkLst>
        </pc:spChg>
        <pc:spChg chg="del mod">
          <ac:chgData name="Marissa Peters" userId="bb3f35fe-12c7-44c5-9dea-40d343d66f4d" providerId="ADAL" clId="{278FEC58-173F-436D-80C5-FAAB8CB548D3}" dt="2023-06-15T13:46:18.791" v="108" actId="478"/>
          <ac:spMkLst>
            <pc:docMk/>
            <pc:sldMk cId="1148107842" sldId="263"/>
            <ac:spMk id="49" creationId="{D5A7391A-2958-4C1D-49C0-5D33430278EA}"/>
          </ac:spMkLst>
        </pc:spChg>
        <pc:spChg chg="del mod">
          <ac:chgData name="Marissa Peters" userId="bb3f35fe-12c7-44c5-9dea-40d343d66f4d" providerId="ADAL" clId="{278FEC58-173F-436D-80C5-FAAB8CB548D3}" dt="2023-06-15T13:46:20.443" v="109" actId="478"/>
          <ac:spMkLst>
            <pc:docMk/>
            <pc:sldMk cId="1148107842" sldId="263"/>
            <ac:spMk id="50" creationId="{C1C989E2-3EC3-794F-9BF6-5F51FBD75932}"/>
          </ac:spMkLst>
        </pc:spChg>
        <pc:spChg chg="del mod">
          <ac:chgData name="Marissa Peters" userId="bb3f35fe-12c7-44c5-9dea-40d343d66f4d" providerId="ADAL" clId="{278FEC58-173F-436D-80C5-FAAB8CB548D3}" dt="2023-06-15T13:46:21.642" v="110" actId="478"/>
          <ac:spMkLst>
            <pc:docMk/>
            <pc:sldMk cId="1148107842" sldId="263"/>
            <ac:spMk id="51" creationId="{7396BE37-733B-0A9A-D846-52D003B6DD52}"/>
          </ac:spMkLst>
        </pc:spChg>
        <pc:spChg chg="del mod">
          <ac:chgData name="Marissa Peters" userId="bb3f35fe-12c7-44c5-9dea-40d343d66f4d" providerId="ADAL" clId="{278FEC58-173F-436D-80C5-FAAB8CB548D3}" dt="2023-06-15T13:46:22.447" v="111" actId="478"/>
          <ac:spMkLst>
            <pc:docMk/>
            <pc:sldMk cId="1148107842" sldId="263"/>
            <ac:spMk id="52" creationId="{EB3E6FAC-D62C-B1B7-83C9-AF3893A80F40}"/>
          </ac:spMkLst>
        </pc:spChg>
        <pc:spChg chg="del mod">
          <ac:chgData name="Marissa Peters" userId="bb3f35fe-12c7-44c5-9dea-40d343d66f4d" providerId="ADAL" clId="{278FEC58-173F-436D-80C5-FAAB8CB548D3}" dt="2023-06-15T13:46:23.143" v="112" actId="478"/>
          <ac:spMkLst>
            <pc:docMk/>
            <pc:sldMk cId="1148107842" sldId="263"/>
            <ac:spMk id="53" creationId="{157A579B-4CB9-4F4F-450C-8290BA56FBD2}"/>
          </ac:spMkLst>
        </pc:spChg>
        <pc:spChg chg="del mod">
          <ac:chgData name="Marissa Peters" userId="bb3f35fe-12c7-44c5-9dea-40d343d66f4d" providerId="ADAL" clId="{278FEC58-173F-436D-80C5-FAAB8CB548D3}" dt="2023-06-15T13:46:24.233" v="113" actId="478"/>
          <ac:spMkLst>
            <pc:docMk/>
            <pc:sldMk cId="1148107842" sldId="263"/>
            <ac:spMk id="54" creationId="{624A7272-C1B3-D2DC-7CAF-932197E40E09}"/>
          </ac:spMkLst>
        </pc:spChg>
        <pc:spChg chg="add mod">
          <ac:chgData name="Marissa Peters" userId="bb3f35fe-12c7-44c5-9dea-40d343d66f4d" providerId="ADAL" clId="{278FEC58-173F-436D-80C5-FAAB8CB548D3}" dt="2023-06-15T13:48:09.877" v="131" actId="34135"/>
          <ac:spMkLst>
            <pc:docMk/>
            <pc:sldMk cId="1148107842" sldId="263"/>
            <ac:spMk id="55" creationId="{8F1B018C-D764-C348-D6A6-7FCFE0206A61}"/>
          </ac:spMkLst>
        </pc:spChg>
        <pc:spChg chg="add mod">
          <ac:chgData name="Marissa Peters" userId="bb3f35fe-12c7-44c5-9dea-40d343d66f4d" providerId="ADAL" clId="{278FEC58-173F-436D-80C5-FAAB8CB548D3}" dt="2023-06-15T13:47:44.983" v="123" actId="34135"/>
          <ac:spMkLst>
            <pc:docMk/>
            <pc:sldMk cId="1148107842" sldId="263"/>
            <ac:spMk id="56" creationId="{21B7B188-DBF2-72E9-A1E9-FC73878A97FC}"/>
          </ac:spMkLst>
        </pc:spChg>
        <pc:spChg chg="add mod">
          <ac:chgData name="Marissa Peters" userId="bb3f35fe-12c7-44c5-9dea-40d343d66f4d" providerId="ADAL" clId="{278FEC58-173F-436D-80C5-FAAB8CB548D3}" dt="2023-06-15T13:47:53.697" v="126" actId="34135"/>
          <ac:spMkLst>
            <pc:docMk/>
            <pc:sldMk cId="1148107842" sldId="263"/>
            <ac:spMk id="57" creationId="{FAA956E1-E9C9-F2FB-C1E2-F1FCFA326B83}"/>
          </ac:spMkLst>
        </pc:spChg>
        <pc:spChg chg="add mod">
          <ac:chgData name="Marissa Peters" userId="bb3f35fe-12c7-44c5-9dea-40d343d66f4d" providerId="ADAL" clId="{278FEC58-173F-436D-80C5-FAAB8CB548D3}" dt="2023-06-15T13:48:04.771" v="129" actId="34135"/>
          <ac:spMkLst>
            <pc:docMk/>
            <pc:sldMk cId="1148107842" sldId="263"/>
            <ac:spMk id="58" creationId="{6D063074-932E-EAB4-258E-74CD55AA170A}"/>
          </ac:spMkLst>
        </pc:spChg>
        <pc:grpChg chg="del">
          <ac:chgData name="Marissa Peters" userId="bb3f35fe-12c7-44c5-9dea-40d343d66f4d" providerId="ADAL" clId="{278FEC58-173F-436D-80C5-FAAB8CB548D3}" dt="2023-06-15T13:44:36.679" v="73" actId="478"/>
          <ac:grpSpMkLst>
            <pc:docMk/>
            <pc:sldMk cId="1148107842" sldId="263"/>
            <ac:grpSpMk id="13" creationId="{578D59D8-27A1-B10B-1A61-1CEB1349D1D8}"/>
          </ac:grpSpMkLst>
        </pc:grpChg>
        <pc:grpChg chg="del mod">
          <ac:chgData name="Marissa Peters" userId="bb3f35fe-12c7-44c5-9dea-40d343d66f4d" providerId="ADAL" clId="{278FEC58-173F-436D-80C5-FAAB8CB548D3}" dt="2023-06-15T13:46:07.391" v="99" actId="478"/>
          <ac:grpSpMkLst>
            <pc:docMk/>
            <pc:sldMk cId="1148107842" sldId="263"/>
            <ac:grpSpMk id="19" creationId="{483AC932-7A89-3057-635C-4F9AA5E309D1}"/>
          </ac:grpSpMkLst>
        </pc:grpChg>
        <pc:grpChg chg="mod">
          <ac:chgData name="Marissa Peters" userId="bb3f35fe-12c7-44c5-9dea-40d343d66f4d" providerId="ADAL" clId="{278FEC58-173F-436D-80C5-FAAB8CB548D3}" dt="2023-06-15T13:45:15.357" v="80" actId="34136"/>
          <ac:grpSpMkLst>
            <pc:docMk/>
            <pc:sldMk cId="1148107842" sldId="263"/>
            <ac:grpSpMk id="20" creationId="{5E077BC3-4366-162C-A05C-7F09B926316A}"/>
          </ac:grpSpMkLst>
        </pc:grpChg>
        <pc:grpChg chg="add mod">
          <ac:chgData name="Marissa Peters" userId="bb3f35fe-12c7-44c5-9dea-40d343d66f4d" providerId="ADAL" clId="{278FEC58-173F-436D-80C5-FAAB8CB548D3}" dt="2023-06-15T13:47:39.732" v="121" actId="34135"/>
          <ac:grpSpMkLst>
            <pc:docMk/>
            <pc:sldMk cId="1148107842" sldId="263"/>
            <ac:grpSpMk id="26" creationId="{0049F03D-6436-A0E1-3AE0-2EE8D782D5DD}"/>
          </ac:grpSpMkLst>
        </pc:grpChg>
        <pc:grpChg chg="mod">
          <ac:chgData name="Marissa Peters" userId="bb3f35fe-12c7-44c5-9dea-40d343d66f4d" providerId="ADAL" clId="{278FEC58-173F-436D-80C5-FAAB8CB548D3}" dt="2023-06-15T13:47:39.732" v="121" actId="34135"/>
          <ac:grpSpMkLst>
            <pc:docMk/>
            <pc:sldMk cId="1148107842" sldId="263"/>
            <ac:grpSpMk id="27" creationId="{E3728955-51E7-C8A2-E6ED-69FAD097DDB5}"/>
          </ac:grpSpMkLst>
        </pc:grpChg>
        <pc:graphicFrameChg chg="add mod">
          <ac:chgData name="Marissa Peters" userId="bb3f35fe-12c7-44c5-9dea-40d343d66f4d" providerId="ADAL" clId="{278FEC58-173F-436D-80C5-FAAB8CB548D3}" dt="2023-06-15T13:47:42.867" v="122" actId="34135"/>
          <ac:graphicFrameMkLst>
            <pc:docMk/>
            <pc:sldMk cId="1148107842" sldId="263"/>
            <ac:graphicFrameMk id="14" creationId="{9C730C41-D4FA-85AB-758C-9D21865B9AF4}"/>
          </ac:graphicFrameMkLst>
        </pc:graphicFrameChg>
        <pc:graphicFrameChg chg="del mod">
          <ac:chgData name="Marissa Peters" userId="bb3f35fe-12c7-44c5-9dea-40d343d66f4d" providerId="ADAL" clId="{278FEC58-173F-436D-80C5-FAAB8CB548D3}" dt="2023-06-15T13:46:09.472" v="100" actId="478"/>
          <ac:graphicFrameMkLst>
            <pc:docMk/>
            <pc:sldMk cId="1148107842" sldId="263"/>
            <ac:graphicFrameMk id="16" creationId="{533C9FD4-B649-8092-6B02-48C2C2D4C2C3}"/>
          </ac:graphicFrameMkLst>
        </pc:graphicFrameChg>
      </pc:sldChg>
      <pc:sldChg chg="addSp delSp modSp mod">
        <pc:chgData name="Marissa Peters" userId="bb3f35fe-12c7-44c5-9dea-40d343d66f4d" providerId="ADAL" clId="{278FEC58-173F-436D-80C5-FAAB8CB548D3}" dt="2023-06-15T13:51:35.975" v="170" actId="34135"/>
        <pc:sldMkLst>
          <pc:docMk/>
          <pc:sldMk cId="1771996714" sldId="264"/>
        </pc:sldMkLst>
        <pc:spChg chg="mod">
          <ac:chgData name="Marissa Peters" userId="bb3f35fe-12c7-44c5-9dea-40d343d66f4d" providerId="ADAL" clId="{278FEC58-173F-436D-80C5-FAAB8CB548D3}" dt="2023-06-15T13:48:54.449" v="140" actId="20577"/>
          <ac:spMkLst>
            <pc:docMk/>
            <pc:sldMk cId="1771996714" sldId="264"/>
            <ac:spMk id="3" creationId="{5EB5749E-2DF3-A41A-B203-3824A57CF629}"/>
          </ac:spMkLst>
        </pc:spChg>
        <pc:spChg chg="add mod">
          <ac:chgData name="Marissa Peters" userId="bb3f35fe-12c7-44c5-9dea-40d343d66f4d" providerId="ADAL" clId="{278FEC58-173F-436D-80C5-FAAB8CB548D3}" dt="2023-06-15T13:48:49.667" v="139" actId="34135"/>
          <ac:spMkLst>
            <pc:docMk/>
            <pc:sldMk cId="1771996714" sldId="264"/>
            <ac:spMk id="4" creationId="{FB0187F0-4442-7763-7BFC-01CFB74EC9A0}"/>
          </ac:spMkLst>
        </pc:spChg>
        <pc:spChg chg="del mod">
          <ac:chgData name="Marissa Peters" userId="bb3f35fe-12c7-44c5-9dea-40d343d66f4d" providerId="ADAL" clId="{278FEC58-173F-436D-80C5-FAAB8CB548D3}" dt="2023-06-15T13:48:35.592" v="136" actId="478"/>
          <ac:spMkLst>
            <pc:docMk/>
            <pc:sldMk cId="1771996714" sldId="264"/>
            <ac:spMk id="10" creationId="{9BD27EAB-F3D3-1D60-61FF-FB500ADBC266}"/>
          </ac:spMkLst>
        </pc:spChg>
        <pc:spChg chg="add mod">
          <ac:chgData name="Marissa Peters" userId="bb3f35fe-12c7-44c5-9dea-40d343d66f4d" providerId="ADAL" clId="{278FEC58-173F-436D-80C5-FAAB8CB548D3}" dt="2023-06-15T13:51:02.976" v="158" actId="34135"/>
          <ac:spMkLst>
            <pc:docMk/>
            <pc:sldMk cId="1771996714" sldId="264"/>
            <ac:spMk id="15" creationId="{6896D244-19AD-EE94-F9ED-F0A9D67B984E}"/>
          </ac:spMkLst>
        </pc:spChg>
        <pc:spChg chg="del mod">
          <ac:chgData name="Marissa Peters" userId="bb3f35fe-12c7-44c5-9dea-40d343d66f4d" providerId="ADAL" clId="{278FEC58-173F-436D-80C5-FAAB8CB548D3}" dt="2023-06-15T13:49:27.486" v="147" actId="478"/>
          <ac:spMkLst>
            <pc:docMk/>
            <pc:sldMk cId="1771996714" sldId="264"/>
            <ac:spMk id="23" creationId="{ADE603D1-8988-FC76-0C16-B8B6F790870D}"/>
          </ac:spMkLst>
        </pc:spChg>
        <pc:spChg chg="del mod">
          <ac:chgData name="Marissa Peters" userId="bb3f35fe-12c7-44c5-9dea-40d343d66f4d" providerId="ADAL" clId="{278FEC58-173F-436D-80C5-FAAB8CB548D3}" dt="2023-06-15T13:49:29.898" v="148" actId="478"/>
          <ac:spMkLst>
            <pc:docMk/>
            <pc:sldMk cId="1771996714" sldId="264"/>
            <ac:spMk id="24" creationId="{21C5093E-015A-6D96-28C3-C5ADC21F7366}"/>
          </ac:spMkLst>
        </pc:spChg>
        <pc:spChg chg="add mod">
          <ac:chgData name="Marissa Peters" userId="bb3f35fe-12c7-44c5-9dea-40d343d66f4d" providerId="ADAL" clId="{278FEC58-173F-436D-80C5-FAAB8CB548D3}" dt="2023-06-15T13:51:05.714" v="159" actId="34135"/>
          <ac:spMkLst>
            <pc:docMk/>
            <pc:sldMk cId="1771996714" sldId="264"/>
            <ac:spMk id="25" creationId="{16C462AA-0718-DDD2-FCD2-C171EAB071D5}"/>
          </ac:spMkLst>
        </pc:spChg>
        <pc:spChg chg="mod">
          <ac:chgData name="Marissa Peters" userId="bb3f35fe-12c7-44c5-9dea-40d343d66f4d" providerId="ADAL" clId="{278FEC58-173F-436D-80C5-FAAB8CB548D3}" dt="2023-06-15T13:51:08.624" v="160" actId="34135"/>
          <ac:spMkLst>
            <pc:docMk/>
            <pc:sldMk cId="1771996714" sldId="264"/>
            <ac:spMk id="28" creationId="{9BEFB398-F0BA-4DC6-CB5D-96EC005E1F48}"/>
          </ac:spMkLst>
        </pc:spChg>
        <pc:spChg chg="mod">
          <ac:chgData name="Marissa Peters" userId="bb3f35fe-12c7-44c5-9dea-40d343d66f4d" providerId="ADAL" clId="{278FEC58-173F-436D-80C5-FAAB8CB548D3}" dt="2023-06-15T13:49:05.729" v="143" actId="34136"/>
          <ac:spMkLst>
            <pc:docMk/>
            <pc:sldMk cId="1771996714" sldId="264"/>
            <ac:spMk id="30" creationId="{6B1A6D59-9AEF-D984-B070-7B5E344CB036}"/>
          </ac:spMkLst>
        </pc:spChg>
        <pc:spChg chg="mod">
          <ac:chgData name="Marissa Peters" userId="bb3f35fe-12c7-44c5-9dea-40d343d66f4d" providerId="ADAL" clId="{278FEC58-173F-436D-80C5-FAAB8CB548D3}" dt="2023-06-15T13:49:05.729" v="143" actId="34136"/>
          <ac:spMkLst>
            <pc:docMk/>
            <pc:sldMk cId="1771996714" sldId="264"/>
            <ac:spMk id="31" creationId="{167B38D3-20DB-5A3F-96AE-BDC6D958C994}"/>
          </ac:spMkLst>
        </pc:spChg>
        <pc:spChg chg="mod">
          <ac:chgData name="Marissa Peters" userId="bb3f35fe-12c7-44c5-9dea-40d343d66f4d" providerId="ADAL" clId="{278FEC58-173F-436D-80C5-FAAB8CB548D3}" dt="2023-06-15T13:49:05.729" v="143" actId="34136"/>
          <ac:spMkLst>
            <pc:docMk/>
            <pc:sldMk cId="1771996714" sldId="264"/>
            <ac:spMk id="32" creationId="{1408E444-3F10-CBA7-B7CF-BEAF41C119BC}"/>
          </ac:spMkLst>
        </pc:spChg>
        <pc:spChg chg="mod">
          <ac:chgData name="Marissa Peters" userId="bb3f35fe-12c7-44c5-9dea-40d343d66f4d" providerId="ADAL" clId="{278FEC58-173F-436D-80C5-FAAB8CB548D3}" dt="2023-06-15T13:49:05.729" v="143" actId="34136"/>
          <ac:spMkLst>
            <pc:docMk/>
            <pc:sldMk cId="1771996714" sldId="264"/>
            <ac:spMk id="33" creationId="{9EC49038-1B2A-3A9D-7555-E91BBA69157F}"/>
          </ac:spMkLst>
        </pc:spChg>
        <pc:spChg chg="mod">
          <ac:chgData name="Marissa Peters" userId="bb3f35fe-12c7-44c5-9dea-40d343d66f4d" providerId="ADAL" clId="{278FEC58-173F-436D-80C5-FAAB8CB548D3}" dt="2023-06-15T13:49:22.611" v="145" actId="34136"/>
          <ac:spMkLst>
            <pc:docMk/>
            <pc:sldMk cId="1771996714" sldId="264"/>
            <ac:spMk id="34" creationId="{29319703-3B75-44DF-0986-6DBC0223782D}"/>
          </ac:spMkLst>
        </pc:spChg>
        <pc:spChg chg="mod">
          <ac:chgData name="Marissa Peters" userId="bb3f35fe-12c7-44c5-9dea-40d343d66f4d" providerId="ADAL" clId="{278FEC58-173F-436D-80C5-FAAB8CB548D3}" dt="2023-06-15T13:49:22.611" v="145" actId="34136"/>
          <ac:spMkLst>
            <pc:docMk/>
            <pc:sldMk cId="1771996714" sldId="264"/>
            <ac:spMk id="35" creationId="{C635C445-E67B-99CD-3500-DAC7CCE44363}"/>
          </ac:spMkLst>
        </pc:spChg>
        <pc:spChg chg="mod">
          <ac:chgData name="Marissa Peters" userId="bb3f35fe-12c7-44c5-9dea-40d343d66f4d" providerId="ADAL" clId="{278FEC58-173F-436D-80C5-FAAB8CB548D3}" dt="2023-06-15T13:49:22.611" v="145" actId="34136"/>
          <ac:spMkLst>
            <pc:docMk/>
            <pc:sldMk cId="1771996714" sldId="264"/>
            <ac:spMk id="36" creationId="{9A826A2E-26AE-C162-2B9F-BCA9D251C4FD}"/>
          </ac:spMkLst>
        </pc:spChg>
        <pc:spChg chg="mod">
          <ac:chgData name="Marissa Peters" userId="bb3f35fe-12c7-44c5-9dea-40d343d66f4d" providerId="ADAL" clId="{278FEC58-173F-436D-80C5-FAAB8CB548D3}" dt="2023-06-15T13:49:22.611" v="145" actId="34136"/>
          <ac:spMkLst>
            <pc:docMk/>
            <pc:sldMk cId="1771996714" sldId="264"/>
            <ac:spMk id="37" creationId="{89BC27DF-C371-45A8-7BFB-CF9F5C6F0074}"/>
          </ac:spMkLst>
        </pc:spChg>
        <pc:spChg chg="mod">
          <ac:chgData name="Marissa Peters" userId="bb3f35fe-12c7-44c5-9dea-40d343d66f4d" providerId="ADAL" clId="{278FEC58-173F-436D-80C5-FAAB8CB548D3}" dt="2023-06-15T13:49:22.611" v="145" actId="34136"/>
          <ac:spMkLst>
            <pc:docMk/>
            <pc:sldMk cId="1771996714" sldId="264"/>
            <ac:spMk id="38" creationId="{1050591C-ED85-9BA4-623D-D7594A324F35}"/>
          </ac:spMkLst>
        </pc:spChg>
        <pc:spChg chg="mod">
          <ac:chgData name="Marissa Peters" userId="bb3f35fe-12c7-44c5-9dea-40d343d66f4d" providerId="ADAL" clId="{278FEC58-173F-436D-80C5-FAAB8CB548D3}" dt="2023-06-15T13:49:22.611" v="145" actId="34136"/>
          <ac:spMkLst>
            <pc:docMk/>
            <pc:sldMk cId="1771996714" sldId="264"/>
            <ac:spMk id="39" creationId="{0FD5A94E-C1C8-ED8B-057D-99A8103CE572}"/>
          </ac:spMkLst>
        </pc:spChg>
        <pc:spChg chg="mod">
          <ac:chgData name="Marissa Peters" userId="bb3f35fe-12c7-44c5-9dea-40d343d66f4d" providerId="ADAL" clId="{278FEC58-173F-436D-80C5-FAAB8CB548D3}" dt="2023-06-15T13:49:22.611" v="145" actId="34136"/>
          <ac:spMkLst>
            <pc:docMk/>
            <pc:sldMk cId="1771996714" sldId="264"/>
            <ac:spMk id="40" creationId="{99F29E82-1387-21DB-BADD-93959F5231F3}"/>
          </ac:spMkLst>
        </pc:spChg>
        <pc:spChg chg="mod">
          <ac:chgData name="Marissa Peters" userId="bb3f35fe-12c7-44c5-9dea-40d343d66f4d" providerId="ADAL" clId="{278FEC58-173F-436D-80C5-FAAB8CB548D3}" dt="2023-06-15T13:49:22.611" v="145" actId="34136"/>
          <ac:spMkLst>
            <pc:docMk/>
            <pc:sldMk cId="1771996714" sldId="264"/>
            <ac:spMk id="41" creationId="{676FD5BA-EEC3-5BF2-8E16-457DB28AE657}"/>
          </ac:spMkLst>
        </pc:spChg>
        <pc:spChg chg="mod">
          <ac:chgData name="Marissa Peters" userId="bb3f35fe-12c7-44c5-9dea-40d343d66f4d" providerId="ADAL" clId="{278FEC58-173F-436D-80C5-FAAB8CB548D3}" dt="2023-06-15T13:49:22.611" v="145" actId="34136"/>
          <ac:spMkLst>
            <pc:docMk/>
            <pc:sldMk cId="1771996714" sldId="264"/>
            <ac:spMk id="42" creationId="{3DA2E8C8-6A8E-42E4-32D3-3B1B279421BA}"/>
          </ac:spMkLst>
        </pc:spChg>
        <pc:spChg chg="mod">
          <ac:chgData name="Marissa Peters" userId="bb3f35fe-12c7-44c5-9dea-40d343d66f4d" providerId="ADAL" clId="{278FEC58-173F-436D-80C5-FAAB8CB548D3}" dt="2023-06-15T13:49:22.611" v="145" actId="34136"/>
          <ac:spMkLst>
            <pc:docMk/>
            <pc:sldMk cId="1771996714" sldId="264"/>
            <ac:spMk id="43" creationId="{4F68475E-34CE-5D91-1C10-B06EB8ADCE37}"/>
          </ac:spMkLst>
        </pc:spChg>
        <pc:spChg chg="mod">
          <ac:chgData name="Marissa Peters" userId="bb3f35fe-12c7-44c5-9dea-40d343d66f4d" providerId="ADAL" clId="{278FEC58-173F-436D-80C5-FAAB8CB548D3}" dt="2023-06-15T13:49:22.611" v="145" actId="34136"/>
          <ac:spMkLst>
            <pc:docMk/>
            <pc:sldMk cId="1771996714" sldId="264"/>
            <ac:spMk id="44" creationId="{6070256E-7AB9-08AE-AC5B-5B168771EDEB}"/>
          </ac:spMkLst>
        </pc:spChg>
        <pc:spChg chg="mod">
          <ac:chgData name="Marissa Peters" userId="bb3f35fe-12c7-44c5-9dea-40d343d66f4d" providerId="ADAL" clId="{278FEC58-173F-436D-80C5-FAAB8CB548D3}" dt="2023-06-15T13:49:22.611" v="145" actId="34136"/>
          <ac:spMkLst>
            <pc:docMk/>
            <pc:sldMk cId="1771996714" sldId="264"/>
            <ac:spMk id="45" creationId="{2E7FD1F4-51FD-930D-8345-BC03860D3117}"/>
          </ac:spMkLst>
        </pc:spChg>
        <pc:spChg chg="mod">
          <ac:chgData name="Marissa Peters" userId="bb3f35fe-12c7-44c5-9dea-40d343d66f4d" providerId="ADAL" clId="{278FEC58-173F-436D-80C5-FAAB8CB548D3}" dt="2023-06-15T13:49:22.611" v="145" actId="34136"/>
          <ac:spMkLst>
            <pc:docMk/>
            <pc:sldMk cId="1771996714" sldId="264"/>
            <ac:spMk id="46" creationId="{2659213E-8E91-5516-C13F-8E7BA456C30D}"/>
          </ac:spMkLst>
        </pc:spChg>
        <pc:spChg chg="mod">
          <ac:chgData name="Marissa Peters" userId="bb3f35fe-12c7-44c5-9dea-40d343d66f4d" providerId="ADAL" clId="{278FEC58-173F-436D-80C5-FAAB8CB548D3}" dt="2023-06-15T13:51:08.624" v="160" actId="34135"/>
          <ac:spMkLst>
            <pc:docMk/>
            <pc:sldMk cId="1771996714" sldId="264"/>
            <ac:spMk id="48" creationId="{CFCFBCA3-02EF-626A-F200-3C5FA2A11BE3}"/>
          </ac:spMkLst>
        </pc:spChg>
        <pc:spChg chg="mod">
          <ac:chgData name="Marissa Peters" userId="bb3f35fe-12c7-44c5-9dea-40d343d66f4d" providerId="ADAL" clId="{278FEC58-173F-436D-80C5-FAAB8CB548D3}" dt="2023-06-15T13:51:08.624" v="160" actId="34135"/>
          <ac:spMkLst>
            <pc:docMk/>
            <pc:sldMk cId="1771996714" sldId="264"/>
            <ac:spMk id="49" creationId="{4C24532F-4184-2A04-6B84-B863F0338B0C}"/>
          </ac:spMkLst>
        </pc:spChg>
        <pc:spChg chg="mod">
          <ac:chgData name="Marissa Peters" userId="bb3f35fe-12c7-44c5-9dea-40d343d66f4d" providerId="ADAL" clId="{278FEC58-173F-436D-80C5-FAAB8CB548D3}" dt="2023-06-15T13:51:08.624" v="160" actId="34135"/>
          <ac:spMkLst>
            <pc:docMk/>
            <pc:sldMk cId="1771996714" sldId="264"/>
            <ac:spMk id="50" creationId="{89FAFE99-84C5-CAFF-2E2F-10F1A1A52062}"/>
          </ac:spMkLst>
        </pc:spChg>
        <pc:spChg chg="add mod">
          <ac:chgData name="Marissa Peters" userId="bb3f35fe-12c7-44c5-9dea-40d343d66f4d" providerId="ADAL" clId="{278FEC58-173F-436D-80C5-FAAB8CB548D3}" dt="2023-06-15T13:51:22.349" v="164" actId="34135"/>
          <ac:spMkLst>
            <pc:docMk/>
            <pc:sldMk cId="1771996714" sldId="264"/>
            <ac:spMk id="51" creationId="{3CB58849-CD7F-FF82-8DA2-466D91E1F218}"/>
          </ac:spMkLst>
        </pc:spChg>
        <pc:spChg chg="add mod">
          <ac:chgData name="Marissa Peters" userId="bb3f35fe-12c7-44c5-9dea-40d343d66f4d" providerId="ADAL" clId="{278FEC58-173F-436D-80C5-FAAB8CB548D3}" dt="2023-06-15T13:51:29.172" v="167" actId="34135"/>
          <ac:spMkLst>
            <pc:docMk/>
            <pc:sldMk cId="1771996714" sldId="264"/>
            <ac:spMk id="52" creationId="{E79EE3E7-C44C-BEFD-191F-2BA3639C5DE6}"/>
          </ac:spMkLst>
        </pc:spChg>
        <pc:spChg chg="add mod">
          <ac:chgData name="Marissa Peters" userId="bb3f35fe-12c7-44c5-9dea-40d343d66f4d" providerId="ADAL" clId="{278FEC58-173F-436D-80C5-FAAB8CB548D3}" dt="2023-06-15T13:51:33.589" v="169" actId="34135"/>
          <ac:spMkLst>
            <pc:docMk/>
            <pc:sldMk cId="1771996714" sldId="264"/>
            <ac:spMk id="53" creationId="{BC1BB2EE-CFEB-C986-5207-0B7262FE4E8C}"/>
          </ac:spMkLst>
        </pc:spChg>
        <pc:spChg chg="add mod">
          <ac:chgData name="Marissa Peters" userId="bb3f35fe-12c7-44c5-9dea-40d343d66f4d" providerId="ADAL" clId="{278FEC58-173F-436D-80C5-FAAB8CB548D3}" dt="2023-06-15T13:51:19.749" v="163" actId="34135"/>
          <ac:spMkLst>
            <pc:docMk/>
            <pc:sldMk cId="1771996714" sldId="264"/>
            <ac:spMk id="54" creationId="{C9E64825-F677-8083-EF01-350D4BFAFFB0}"/>
          </ac:spMkLst>
        </pc:spChg>
        <pc:spChg chg="add mod">
          <ac:chgData name="Marissa Peters" userId="bb3f35fe-12c7-44c5-9dea-40d343d66f4d" providerId="ADAL" clId="{278FEC58-173F-436D-80C5-FAAB8CB548D3}" dt="2023-06-15T13:51:26.969" v="166" actId="34135"/>
          <ac:spMkLst>
            <pc:docMk/>
            <pc:sldMk cId="1771996714" sldId="264"/>
            <ac:spMk id="55" creationId="{F3566A5D-84E9-C042-0D5D-376A3DD7A626}"/>
          </ac:spMkLst>
        </pc:spChg>
        <pc:spChg chg="add mod">
          <ac:chgData name="Marissa Peters" userId="bb3f35fe-12c7-44c5-9dea-40d343d66f4d" providerId="ADAL" clId="{278FEC58-173F-436D-80C5-FAAB8CB548D3}" dt="2023-06-15T13:51:35.975" v="170" actId="34135"/>
          <ac:spMkLst>
            <pc:docMk/>
            <pc:sldMk cId="1771996714" sldId="264"/>
            <ac:spMk id="56" creationId="{CA3A5DA4-9E1A-51CF-86D2-9F083DEB1815}"/>
          </ac:spMkLst>
        </pc:spChg>
        <pc:spChg chg="add mod">
          <ac:chgData name="Marissa Peters" userId="bb3f35fe-12c7-44c5-9dea-40d343d66f4d" providerId="ADAL" clId="{278FEC58-173F-436D-80C5-FAAB8CB548D3}" dt="2023-06-15T13:51:17.001" v="162" actId="34135"/>
          <ac:spMkLst>
            <pc:docMk/>
            <pc:sldMk cId="1771996714" sldId="264"/>
            <ac:spMk id="57" creationId="{43A8DA62-A7E3-1292-F96C-4F673DF10EC8}"/>
          </ac:spMkLst>
        </pc:spChg>
        <pc:spChg chg="add mod">
          <ac:chgData name="Marissa Peters" userId="bb3f35fe-12c7-44c5-9dea-40d343d66f4d" providerId="ADAL" clId="{278FEC58-173F-436D-80C5-FAAB8CB548D3}" dt="2023-06-15T13:51:24.208" v="165" actId="34135"/>
          <ac:spMkLst>
            <pc:docMk/>
            <pc:sldMk cId="1771996714" sldId="264"/>
            <ac:spMk id="58" creationId="{791CD8DC-38FB-B15B-50FC-0303E2CE0555}"/>
          </ac:spMkLst>
        </pc:spChg>
        <pc:spChg chg="add mod">
          <ac:chgData name="Marissa Peters" userId="bb3f35fe-12c7-44c5-9dea-40d343d66f4d" providerId="ADAL" clId="{278FEC58-173F-436D-80C5-FAAB8CB548D3}" dt="2023-06-15T13:51:31.453" v="168" actId="34135"/>
          <ac:spMkLst>
            <pc:docMk/>
            <pc:sldMk cId="1771996714" sldId="264"/>
            <ac:spMk id="59" creationId="{40B6DF66-4C2B-5D3D-7274-73CE805B8A86}"/>
          </ac:spMkLst>
        </pc:spChg>
        <pc:grpChg chg="del">
          <ac:chgData name="Marissa Peters" userId="bb3f35fe-12c7-44c5-9dea-40d343d66f4d" providerId="ADAL" clId="{278FEC58-173F-436D-80C5-FAAB8CB548D3}" dt="2023-06-15T13:48:35.592" v="136" actId="478"/>
          <ac:grpSpMkLst>
            <pc:docMk/>
            <pc:sldMk cId="1771996714" sldId="264"/>
            <ac:grpSpMk id="13" creationId="{578D59D8-27A1-B10B-1A61-1CEB1349D1D8}"/>
          </ac:grpSpMkLst>
        </pc:grpChg>
        <pc:grpChg chg="del mod">
          <ac:chgData name="Marissa Peters" userId="bb3f35fe-12c7-44c5-9dea-40d343d66f4d" providerId="ADAL" clId="{278FEC58-173F-436D-80C5-FAAB8CB548D3}" dt="2023-06-15T13:49:33.359" v="149" actId="478"/>
          <ac:grpSpMkLst>
            <pc:docMk/>
            <pc:sldMk cId="1771996714" sldId="264"/>
            <ac:grpSpMk id="20" creationId="{0C1858D0-B24D-B388-4F81-F7839A13E4BF}"/>
          </ac:grpSpMkLst>
        </pc:grpChg>
        <pc:grpChg chg="add mod">
          <ac:chgData name="Marissa Peters" userId="bb3f35fe-12c7-44c5-9dea-40d343d66f4d" providerId="ADAL" clId="{278FEC58-173F-436D-80C5-FAAB8CB548D3}" dt="2023-06-15T13:51:08.624" v="160" actId="34135"/>
          <ac:grpSpMkLst>
            <pc:docMk/>
            <pc:sldMk cId="1771996714" sldId="264"/>
            <ac:grpSpMk id="26" creationId="{791AC5A1-730A-E905-3A6E-73AAC226E367}"/>
          </ac:grpSpMkLst>
        </pc:grpChg>
        <pc:grpChg chg="mod">
          <ac:chgData name="Marissa Peters" userId="bb3f35fe-12c7-44c5-9dea-40d343d66f4d" providerId="ADAL" clId="{278FEC58-173F-436D-80C5-FAAB8CB548D3}" dt="2023-06-15T13:51:08.624" v="160" actId="34135"/>
          <ac:grpSpMkLst>
            <pc:docMk/>
            <pc:sldMk cId="1771996714" sldId="264"/>
            <ac:grpSpMk id="27" creationId="{EC6316D4-53D0-2ABC-F2D7-B4ACA1CC2699}"/>
          </ac:grpSpMkLst>
        </pc:grpChg>
        <pc:grpChg chg="mod">
          <ac:chgData name="Marissa Peters" userId="bb3f35fe-12c7-44c5-9dea-40d343d66f4d" providerId="ADAL" clId="{278FEC58-173F-436D-80C5-FAAB8CB548D3}" dt="2023-06-15T13:49:05.729" v="143" actId="34136"/>
          <ac:grpSpMkLst>
            <pc:docMk/>
            <pc:sldMk cId="1771996714" sldId="264"/>
            <ac:grpSpMk id="29" creationId="{FF3ED4F5-D647-A2D8-D909-BF91421BC15E}"/>
          </ac:grpSpMkLst>
        </pc:grpChg>
        <pc:grpChg chg="del mod">
          <ac:chgData name="Marissa Peters" userId="bb3f35fe-12c7-44c5-9dea-40d343d66f4d" providerId="ADAL" clId="{278FEC58-173F-436D-80C5-FAAB8CB548D3}" dt="2023-06-15T13:49:43.657" v="153" actId="478"/>
          <ac:grpSpMkLst>
            <pc:docMk/>
            <pc:sldMk cId="1771996714" sldId="264"/>
            <ac:grpSpMk id="47" creationId="{A86CD55E-5752-0E9E-F677-8DB511F3BA7C}"/>
          </ac:grpSpMkLst>
        </pc:grpChg>
        <pc:graphicFrameChg chg="add mod">
          <ac:chgData name="Marissa Peters" userId="bb3f35fe-12c7-44c5-9dea-40d343d66f4d" providerId="ADAL" clId="{278FEC58-173F-436D-80C5-FAAB8CB548D3}" dt="2023-06-15T13:51:13.215" v="161" actId="34135"/>
          <ac:graphicFrameMkLst>
            <pc:docMk/>
            <pc:sldMk cId="1771996714" sldId="264"/>
            <ac:graphicFrameMk id="11" creationId="{D2E96D74-E7A2-8863-4101-78E17E5CBBC0}"/>
          </ac:graphicFrameMkLst>
        </pc:graphicFrameChg>
        <pc:graphicFrameChg chg="del modGraphic">
          <ac:chgData name="Marissa Peters" userId="bb3f35fe-12c7-44c5-9dea-40d343d66f4d" providerId="ADAL" clId="{278FEC58-173F-436D-80C5-FAAB8CB548D3}" dt="2023-06-15T13:49:40.526" v="152" actId="478"/>
          <ac:graphicFrameMkLst>
            <pc:docMk/>
            <pc:sldMk cId="1771996714" sldId="264"/>
            <ac:graphicFrameMk id="16" creationId="{533C9FD4-B649-8092-6B02-48C2C2D4C2C3}"/>
          </ac:graphicFrameMkLst>
        </pc:graphicFrameChg>
      </pc:sldChg>
      <pc:sldChg chg="addSp delSp modSp mod">
        <pc:chgData name="Marissa Peters" userId="bb3f35fe-12c7-44c5-9dea-40d343d66f4d" providerId="ADAL" clId="{278FEC58-173F-436D-80C5-FAAB8CB548D3}" dt="2023-06-15T13:54:18.122" v="205" actId="34135"/>
        <pc:sldMkLst>
          <pc:docMk/>
          <pc:sldMk cId="3993475493" sldId="265"/>
        </pc:sldMkLst>
        <pc:spChg chg="mod">
          <ac:chgData name="Marissa Peters" userId="bb3f35fe-12c7-44c5-9dea-40d343d66f4d" providerId="ADAL" clId="{278FEC58-173F-436D-80C5-FAAB8CB548D3}" dt="2023-06-15T13:52:15.366" v="179" actId="20577"/>
          <ac:spMkLst>
            <pc:docMk/>
            <pc:sldMk cId="3993475493" sldId="265"/>
            <ac:spMk id="3" creationId="{B48B3E45-5AAD-5251-5BE3-1CB3EE277E91}"/>
          </ac:spMkLst>
        </pc:spChg>
        <pc:spChg chg="add mod">
          <ac:chgData name="Marissa Peters" userId="bb3f35fe-12c7-44c5-9dea-40d343d66f4d" providerId="ADAL" clId="{278FEC58-173F-436D-80C5-FAAB8CB548D3}" dt="2023-06-15T13:52:11.277" v="178" actId="34135"/>
          <ac:spMkLst>
            <pc:docMk/>
            <pc:sldMk cId="3993475493" sldId="265"/>
            <ac:spMk id="4" creationId="{9A7C338C-7E0A-C9E4-88C0-863A6BE7AB6F}"/>
          </ac:spMkLst>
        </pc:spChg>
        <pc:spChg chg="del mod">
          <ac:chgData name="Marissa Peters" userId="bb3f35fe-12c7-44c5-9dea-40d343d66f4d" providerId="ADAL" clId="{278FEC58-173F-436D-80C5-FAAB8CB548D3}" dt="2023-06-15T13:51:57.409" v="175" actId="478"/>
          <ac:spMkLst>
            <pc:docMk/>
            <pc:sldMk cId="3993475493" sldId="265"/>
            <ac:spMk id="10" creationId="{9BD27EAB-F3D3-1D60-61FF-FB500ADBC266}"/>
          </ac:spMkLst>
        </pc:spChg>
        <pc:spChg chg="add mod">
          <ac:chgData name="Marissa Peters" userId="bb3f35fe-12c7-44c5-9dea-40d343d66f4d" providerId="ADAL" clId="{278FEC58-173F-436D-80C5-FAAB8CB548D3}" dt="2023-06-15T13:53:38.772" v="193" actId="34135"/>
          <ac:spMkLst>
            <pc:docMk/>
            <pc:sldMk cId="3993475493" sldId="265"/>
            <ac:spMk id="15" creationId="{51FED87F-33C7-F341-0AB1-E079A0B1B9AD}"/>
          </ac:spMkLst>
        </pc:spChg>
        <pc:spChg chg="del mod">
          <ac:chgData name="Marissa Peters" userId="bb3f35fe-12c7-44c5-9dea-40d343d66f4d" providerId="ADAL" clId="{278FEC58-173F-436D-80C5-FAAB8CB548D3}" dt="2023-06-15T13:52:41.437" v="185" actId="478"/>
          <ac:spMkLst>
            <pc:docMk/>
            <pc:sldMk cId="3993475493" sldId="265"/>
            <ac:spMk id="23" creationId="{ADE603D1-8988-FC76-0C16-B8B6F790870D}"/>
          </ac:spMkLst>
        </pc:spChg>
        <pc:spChg chg="del mod">
          <ac:chgData name="Marissa Peters" userId="bb3f35fe-12c7-44c5-9dea-40d343d66f4d" providerId="ADAL" clId="{278FEC58-173F-436D-80C5-FAAB8CB548D3}" dt="2023-06-15T13:52:42.884" v="186" actId="478"/>
          <ac:spMkLst>
            <pc:docMk/>
            <pc:sldMk cId="3993475493" sldId="265"/>
            <ac:spMk id="24" creationId="{21C5093E-015A-6D96-28C3-C5ADC21F7366}"/>
          </ac:spMkLst>
        </pc:spChg>
        <pc:spChg chg="add mod">
          <ac:chgData name="Marissa Peters" userId="bb3f35fe-12c7-44c5-9dea-40d343d66f4d" providerId="ADAL" clId="{278FEC58-173F-436D-80C5-FAAB8CB548D3}" dt="2023-06-15T13:53:41.709" v="194" actId="34135"/>
          <ac:spMkLst>
            <pc:docMk/>
            <pc:sldMk cId="3993475493" sldId="265"/>
            <ac:spMk id="25" creationId="{7B36270F-C65C-825C-4374-07D3AC447FBF}"/>
          </ac:spMkLst>
        </pc:spChg>
        <pc:spChg chg="mod">
          <ac:chgData name="Marissa Peters" userId="bb3f35fe-12c7-44c5-9dea-40d343d66f4d" providerId="ADAL" clId="{278FEC58-173F-436D-80C5-FAAB8CB548D3}" dt="2023-06-15T13:53:49.531" v="195" actId="34135"/>
          <ac:spMkLst>
            <pc:docMk/>
            <pc:sldMk cId="3993475493" sldId="265"/>
            <ac:spMk id="28" creationId="{764D3ED2-8B8F-F16D-BEE4-1D6B08D8FBCB}"/>
          </ac:spMkLst>
        </pc:spChg>
        <pc:spChg chg="mod">
          <ac:chgData name="Marissa Peters" userId="bb3f35fe-12c7-44c5-9dea-40d343d66f4d" providerId="ADAL" clId="{278FEC58-173F-436D-80C5-FAAB8CB548D3}" dt="2023-06-15T13:52:29.912" v="182" actId="34136"/>
          <ac:spMkLst>
            <pc:docMk/>
            <pc:sldMk cId="3993475493" sldId="265"/>
            <ac:spMk id="30" creationId="{3A2464B6-49F4-5EA4-450A-753AF197CD84}"/>
          </ac:spMkLst>
        </pc:spChg>
        <pc:spChg chg="mod">
          <ac:chgData name="Marissa Peters" userId="bb3f35fe-12c7-44c5-9dea-40d343d66f4d" providerId="ADAL" clId="{278FEC58-173F-436D-80C5-FAAB8CB548D3}" dt="2023-06-15T13:52:29.912" v="182" actId="34136"/>
          <ac:spMkLst>
            <pc:docMk/>
            <pc:sldMk cId="3993475493" sldId="265"/>
            <ac:spMk id="31" creationId="{6691664B-0897-823C-016F-F1B398CC2AB9}"/>
          </ac:spMkLst>
        </pc:spChg>
        <pc:spChg chg="mod">
          <ac:chgData name="Marissa Peters" userId="bb3f35fe-12c7-44c5-9dea-40d343d66f4d" providerId="ADAL" clId="{278FEC58-173F-436D-80C5-FAAB8CB548D3}" dt="2023-06-15T13:52:29.912" v="182" actId="34136"/>
          <ac:spMkLst>
            <pc:docMk/>
            <pc:sldMk cId="3993475493" sldId="265"/>
            <ac:spMk id="32" creationId="{DB084E5D-1367-9345-A411-923BAD6E723B}"/>
          </ac:spMkLst>
        </pc:spChg>
        <pc:spChg chg="mod">
          <ac:chgData name="Marissa Peters" userId="bb3f35fe-12c7-44c5-9dea-40d343d66f4d" providerId="ADAL" clId="{278FEC58-173F-436D-80C5-FAAB8CB548D3}" dt="2023-06-15T13:52:29.912" v="182" actId="34136"/>
          <ac:spMkLst>
            <pc:docMk/>
            <pc:sldMk cId="3993475493" sldId="265"/>
            <ac:spMk id="33" creationId="{DF76A4DB-405E-2F78-C5C1-C44A9038C592}"/>
          </ac:spMkLst>
        </pc:spChg>
        <pc:spChg chg="mod">
          <ac:chgData name="Marissa Peters" userId="bb3f35fe-12c7-44c5-9dea-40d343d66f4d" providerId="ADAL" clId="{278FEC58-173F-436D-80C5-FAAB8CB548D3}" dt="2023-06-15T13:52:38.350" v="184" actId="34136"/>
          <ac:spMkLst>
            <pc:docMk/>
            <pc:sldMk cId="3993475493" sldId="265"/>
            <ac:spMk id="35" creationId="{76AC1881-9CB2-8DC3-1EE1-E4530CE9CC6F}"/>
          </ac:spMkLst>
        </pc:spChg>
        <pc:spChg chg="mod">
          <ac:chgData name="Marissa Peters" userId="bb3f35fe-12c7-44c5-9dea-40d343d66f4d" providerId="ADAL" clId="{278FEC58-173F-436D-80C5-FAAB8CB548D3}" dt="2023-06-15T13:52:38.350" v="184" actId="34136"/>
          <ac:spMkLst>
            <pc:docMk/>
            <pc:sldMk cId="3993475493" sldId="265"/>
            <ac:spMk id="36" creationId="{E62140B1-3B10-E59D-E129-4D0D6C4FA16B}"/>
          </ac:spMkLst>
        </pc:spChg>
        <pc:spChg chg="mod">
          <ac:chgData name="Marissa Peters" userId="bb3f35fe-12c7-44c5-9dea-40d343d66f4d" providerId="ADAL" clId="{278FEC58-173F-436D-80C5-FAAB8CB548D3}" dt="2023-06-15T13:52:38.350" v="184" actId="34136"/>
          <ac:spMkLst>
            <pc:docMk/>
            <pc:sldMk cId="3993475493" sldId="265"/>
            <ac:spMk id="37" creationId="{89F2C877-BA33-1358-ECA1-D97D8D6451AD}"/>
          </ac:spMkLst>
        </pc:spChg>
        <pc:spChg chg="mod">
          <ac:chgData name="Marissa Peters" userId="bb3f35fe-12c7-44c5-9dea-40d343d66f4d" providerId="ADAL" clId="{278FEC58-173F-436D-80C5-FAAB8CB548D3}" dt="2023-06-15T13:53:49.531" v="195" actId="34135"/>
          <ac:spMkLst>
            <pc:docMk/>
            <pc:sldMk cId="3993475493" sldId="265"/>
            <ac:spMk id="38" creationId="{69DAB34F-0DFB-2F6F-8722-CAB100EBCF13}"/>
          </ac:spMkLst>
        </pc:spChg>
        <pc:spChg chg="mod">
          <ac:chgData name="Marissa Peters" userId="bb3f35fe-12c7-44c5-9dea-40d343d66f4d" providerId="ADAL" clId="{278FEC58-173F-436D-80C5-FAAB8CB548D3}" dt="2023-06-15T13:52:38.350" v="184" actId="34136"/>
          <ac:spMkLst>
            <pc:docMk/>
            <pc:sldMk cId="3993475493" sldId="265"/>
            <ac:spMk id="39" creationId="{1C4AE259-2408-9807-AC51-3FF59010F394}"/>
          </ac:spMkLst>
        </pc:spChg>
        <pc:spChg chg="mod">
          <ac:chgData name="Marissa Peters" userId="bb3f35fe-12c7-44c5-9dea-40d343d66f4d" providerId="ADAL" clId="{278FEC58-173F-436D-80C5-FAAB8CB548D3}" dt="2023-06-15T13:52:38.350" v="184" actId="34136"/>
          <ac:spMkLst>
            <pc:docMk/>
            <pc:sldMk cId="3993475493" sldId="265"/>
            <ac:spMk id="40" creationId="{8F5C7C50-C5BD-5362-D548-C686F6150E8E}"/>
          </ac:spMkLst>
        </pc:spChg>
        <pc:spChg chg="mod">
          <ac:chgData name="Marissa Peters" userId="bb3f35fe-12c7-44c5-9dea-40d343d66f4d" providerId="ADAL" clId="{278FEC58-173F-436D-80C5-FAAB8CB548D3}" dt="2023-06-15T13:52:38.350" v="184" actId="34136"/>
          <ac:spMkLst>
            <pc:docMk/>
            <pc:sldMk cId="3993475493" sldId="265"/>
            <ac:spMk id="41" creationId="{E9D3AD07-A70F-EA21-50F3-765C8EC69C39}"/>
          </ac:spMkLst>
        </pc:spChg>
        <pc:spChg chg="mod">
          <ac:chgData name="Marissa Peters" userId="bb3f35fe-12c7-44c5-9dea-40d343d66f4d" providerId="ADAL" clId="{278FEC58-173F-436D-80C5-FAAB8CB548D3}" dt="2023-06-15T13:52:38.350" v="184" actId="34136"/>
          <ac:spMkLst>
            <pc:docMk/>
            <pc:sldMk cId="3993475493" sldId="265"/>
            <ac:spMk id="42" creationId="{AA39B673-E29D-7913-7B85-4A25192F1EE7}"/>
          </ac:spMkLst>
        </pc:spChg>
        <pc:spChg chg="mod">
          <ac:chgData name="Marissa Peters" userId="bb3f35fe-12c7-44c5-9dea-40d343d66f4d" providerId="ADAL" clId="{278FEC58-173F-436D-80C5-FAAB8CB548D3}" dt="2023-06-15T13:52:38.350" v="184" actId="34136"/>
          <ac:spMkLst>
            <pc:docMk/>
            <pc:sldMk cId="3993475493" sldId="265"/>
            <ac:spMk id="43" creationId="{B7C89EF2-D6F1-7EFF-CD6F-43AD3D07B49E}"/>
          </ac:spMkLst>
        </pc:spChg>
        <pc:spChg chg="mod">
          <ac:chgData name="Marissa Peters" userId="bb3f35fe-12c7-44c5-9dea-40d343d66f4d" providerId="ADAL" clId="{278FEC58-173F-436D-80C5-FAAB8CB548D3}" dt="2023-06-15T13:52:38.350" v="184" actId="34136"/>
          <ac:spMkLst>
            <pc:docMk/>
            <pc:sldMk cId="3993475493" sldId="265"/>
            <ac:spMk id="44" creationId="{52824DAC-8E41-C653-FE65-1C6BF95AA873}"/>
          </ac:spMkLst>
        </pc:spChg>
        <pc:spChg chg="mod">
          <ac:chgData name="Marissa Peters" userId="bb3f35fe-12c7-44c5-9dea-40d343d66f4d" providerId="ADAL" clId="{278FEC58-173F-436D-80C5-FAAB8CB548D3}" dt="2023-06-15T13:52:38.350" v="184" actId="34136"/>
          <ac:spMkLst>
            <pc:docMk/>
            <pc:sldMk cId="3993475493" sldId="265"/>
            <ac:spMk id="45" creationId="{3270DDAA-CFC7-EBE3-D5C2-8E2078A0CDC4}"/>
          </ac:spMkLst>
        </pc:spChg>
        <pc:spChg chg="mod">
          <ac:chgData name="Marissa Peters" userId="bb3f35fe-12c7-44c5-9dea-40d343d66f4d" providerId="ADAL" clId="{278FEC58-173F-436D-80C5-FAAB8CB548D3}" dt="2023-06-15T13:52:38.350" v="184" actId="34136"/>
          <ac:spMkLst>
            <pc:docMk/>
            <pc:sldMk cId="3993475493" sldId="265"/>
            <ac:spMk id="46" creationId="{A6B4915F-839E-242E-8A42-B3D02CD384A9}"/>
          </ac:spMkLst>
        </pc:spChg>
        <pc:spChg chg="mod">
          <ac:chgData name="Marissa Peters" userId="bb3f35fe-12c7-44c5-9dea-40d343d66f4d" providerId="ADAL" clId="{278FEC58-173F-436D-80C5-FAAB8CB548D3}" dt="2023-06-15T13:52:38.350" v="184" actId="34136"/>
          <ac:spMkLst>
            <pc:docMk/>
            <pc:sldMk cId="3993475493" sldId="265"/>
            <ac:spMk id="47" creationId="{C10B96C0-C89C-BD46-0693-B0305DB81B25}"/>
          </ac:spMkLst>
        </pc:spChg>
        <pc:spChg chg="mod">
          <ac:chgData name="Marissa Peters" userId="bb3f35fe-12c7-44c5-9dea-40d343d66f4d" providerId="ADAL" clId="{278FEC58-173F-436D-80C5-FAAB8CB548D3}" dt="2023-06-15T13:53:49.531" v="195" actId="34135"/>
          <ac:spMkLst>
            <pc:docMk/>
            <pc:sldMk cId="3993475493" sldId="265"/>
            <ac:spMk id="48" creationId="{84C4BA19-63CB-5C0B-8F69-BD610F96262D}"/>
          </ac:spMkLst>
        </pc:spChg>
        <pc:spChg chg="mod">
          <ac:chgData name="Marissa Peters" userId="bb3f35fe-12c7-44c5-9dea-40d343d66f4d" providerId="ADAL" clId="{278FEC58-173F-436D-80C5-FAAB8CB548D3}" dt="2023-06-15T13:53:49.531" v="195" actId="34135"/>
          <ac:spMkLst>
            <pc:docMk/>
            <pc:sldMk cId="3993475493" sldId="265"/>
            <ac:spMk id="49" creationId="{7DD50A7C-B7FB-5D02-811D-D8F3800F723B}"/>
          </ac:spMkLst>
        </pc:spChg>
        <pc:spChg chg="add mod">
          <ac:chgData name="Marissa Peters" userId="bb3f35fe-12c7-44c5-9dea-40d343d66f4d" providerId="ADAL" clId="{278FEC58-173F-436D-80C5-FAAB8CB548D3}" dt="2023-06-15T13:54:02.810" v="199" actId="34135"/>
          <ac:spMkLst>
            <pc:docMk/>
            <pc:sldMk cId="3993475493" sldId="265"/>
            <ac:spMk id="50" creationId="{9D75B092-CE1A-4CB6-7014-33642D8780CA}"/>
          </ac:spMkLst>
        </pc:spChg>
        <pc:spChg chg="add mod">
          <ac:chgData name="Marissa Peters" userId="bb3f35fe-12c7-44c5-9dea-40d343d66f4d" providerId="ADAL" clId="{278FEC58-173F-436D-80C5-FAAB8CB548D3}" dt="2023-06-15T13:54:10.451" v="202" actId="34135"/>
          <ac:spMkLst>
            <pc:docMk/>
            <pc:sldMk cId="3993475493" sldId="265"/>
            <ac:spMk id="51" creationId="{6ED22819-1CF6-A34D-6C5D-2C577EF2F150}"/>
          </ac:spMkLst>
        </pc:spChg>
        <pc:spChg chg="add mod">
          <ac:chgData name="Marissa Peters" userId="bb3f35fe-12c7-44c5-9dea-40d343d66f4d" providerId="ADAL" clId="{278FEC58-173F-436D-80C5-FAAB8CB548D3}" dt="2023-06-15T13:54:15.724" v="204" actId="34135"/>
          <ac:spMkLst>
            <pc:docMk/>
            <pc:sldMk cId="3993475493" sldId="265"/>
            <ac:spMk id="52" creationId="{E16319D0-AB3F-D030-160A-523E2EB6D651}"/>
          </ac:spMkLst>
        </pc:spChg>
        <pc:spChg chg="add mod">
          <ac:chgData name="Marissa Peters" userId="bb3f35fe-12c7-44c5-9dea-40d343d66f4d" providerId="ADAL" clId="{278FEC58-173F-436D-80C5-FAAB8CB548D3}" dt="2023-06-15T13:53:59.947" v="198" actId="34135"/>
          <ac:spMkLst>
            <pc:docMk/>
            <pc:sldMk cId="3993475493" sldId="265"/>
            <ac:spMk id="53" creationId="{898671D4-1E20-C92B-754F-0C7A16D9626E}"/>
          </ac:spMkLst>
        </pc:spChg>
        <pc:spChg chg="add mod">
          <ac:chgData name="Marissa Peters" userId="bb3f35fe-12c7-44c5-9dea-40d343d66f4d" providerId="ADAL" clId="{278FEC58-173F-436D-80C5-FAAB8CB548D3}" dt="2023-06-15T13:54:08.150" v="201" actId="34135"/>
          <ac:spMkLst>
            <pc:docMk/>
            <pc:sldMk cId="3993475493" sldId="265"/>
            <ac:spMk id="54" creationId="{3B77E4F6-B294-AE3F-AB86-B3029B489745}"/>
          </ac:spMkLst>
        </pc:spChg>
        <pc:spChg chg="add mod">
          <ac:chgData name="Marissa Peters" userId="bb3f35fe-12c7-44c5-9dea-40d343d66f4d" providerId="ADAL" clId="{278FEC58-173F-436D-80C5-FAAB8CB548D3}" dt="2023-06-15T13:54:18.122" v="205" actId="34135"/>
          <ac:spMkLst>
            <pc:docMk/>
            <pc:sldMk cId="3993475493" sldId="265"/>
            <ac:spMk id="55" creationId="{14B41B77-18C0-CF19-49F6-A1DA65148EFE}"/>
          </ac:spMkLst>
        </pc:spChg>
        <pc:spChg chg="add mod">
          <ac:chgData name="Marissa Peters" userId="bb3f35fe-12c7-44c5-9dea-40d343d66f4d" providerId="ADAL" clId="{278FEC58-173F-436D-80C5-FAAB8CB548D3}" dt="2023-06-15T13:53:55.435" v="197" actId="34135"/>
          <ac:spMkLst>
            <pc:docMk/>
            <pc:sldMk cId="3993475493" sldId="265"/>
            <ac:spMk id="56" creationId="{0F8D584A-54E8-3BA7-1892-227E2BD5E4B4}"/>
          </ac:spMkLst>
        </pc:spChg>
        <pc:spChg chg="add mod">
          <ac:chgData name="Marissa Peters" userId="bb3f35fe-12c7-44c5-9dea-40d343d66f4d" providerId="ADAL" clId="{278FEC58-173F-436D-80C5-FAAB8CB548D3}" dt="2023-06-15T13:54:04.716" v="200" actId="34135"/>
          <ac:spMkLst>
            <pc:docMk/>
            <pc:sldMk cId="3993475493" sldId="265"/>
            <ac:spMk id="57" creationId="{8588DCB5-1DF6-F5E2-930F-BCBA00EC69CA}"/>
          </ac:spMkLst>
        </pc:spChg>
        <pc:spChg chg="add mod">
          <ac:chgData name="Marissa Peters" userId="bb3f35fe-12c7-44c5-9dea-40d343d66f4d" providerId="ADAL" clId="{278FEC58-173F-436D-80C5-FAAB8CB548D3}" dt="2023-06-15T13:54:13.463" v="203" actId="34135"/>
          <ac:spMkLst>
            <pc:docMk/>
            <pc:sldMk cId="3993475493" sldId="265"/>
            <ac:spMk id="58" creationId="{784EC8B9-7B1A-5057-31FD-C44DE78C9BAD}"/>
          </ac:spMkLst>
        </pc:spChg>
        <pc:grpChg chg="del">
          <ac:chgData name="Marissa Peters" userId="bb3f35fe-12c7-44c5-9dea-40d343d66f4d" providerId="ADAL" clId="{278FEC58-173F-436D-80C5-FAAB8CB548D3}" dt="2023-06-15T13:51:57.409" v="175" actId="478"/>
          <ac:grpSpMkLst>
            <pc:docMk/>
            <pc:sldMk cId="3993475493" sldId="265"/>
            <ac:grpSpMk id="13" creationId="{578D59D8-27A1-B10B-1A61-1CEB1349D1D8}"/>
          </ac:grpSpMkLst>
        </pc:grpChg>
        <pc:grpChg chg="del mod">
          <ac:chgData name="Marissa Peters" userId="bb3f35fe-12c7-44c5-9dea-40d343d66f4d" providerId="ADAL" clId="{278FEC58-173F-436D-80C5-FAAB8CB548D3}" dt="2023-06-15T13:52:44.783" v="187" actId="478"/>
          <ac:grpSpMkLst>
            <pc:docMk/>
            <pc:sldMk cId="3993475493" sldId="265"/>
            <ac:grpSpMk id="20" creationId="{76932E8B-A060-E3CD-8B60-4BDBF9853073}"/>
          </ac:grpSpMkLst>
        </pc:grpChg>
        <pc:grpChg chg="add mod">
          <ac:chgData name="Marissa Peters" userId="bb3f35fe-12c7-44c5-9dea-40d343d66f4d" providerId="ADAL" clId="{278FEC58-173F-436D-80C5-FAAB8CB548D3}" dt="2023-06-15T13:53:49.531" v="195" actId="34135"/>
          <ac:grpSpMkLst>
            <pc:docMk/>
            <pc:sldMk cId="3993475493" sldId="265"/>
            <ac:grpSpMk id="26" creationId="{58308417-09D0-F9B5-A852-4EFA973752F9}"/>
          </ac:grpSpMkLst>
        </pc:grpChg>
        <pc:grpChg chg="mod">
          <ac:chgData name="Marissa Peters" userId="bb3f35fe-12c7-44c5-9dea-40d343d66f4d" providerId="ADAL" clId="{278FEC58-173F-436D-80C5-FAAB8CB548D3}" dt="2023-06-15T13:53:49.531" v="195" actId="34135"/>
          <ac:grpSpMkLst>
            <pc:docMk/>
            <pc:sldMk cId="3993475493" sldId="265"/>
            <ac:grpSpMk id="27" creationId="{ACA9BC64-CD99-A4A0-5CD7-D5D11044DC1A}"/>
          </ac:grpSpMkLst>
        </pc:grpChg>
        <pc:grpChg chg="mod">
          <ac:chgData name="Marissa Peters" userId="bb3f35fe-12c7-44c5-9dea-40d343d66f4d" providerId="ADAL" clId="{278FEC58-173F-436D-80C5-FAAB8CB548D3}" dt="2023-06-15T13:52:29.912" v="182" actId="34136"/>
          <ac:grpSpMkLst>
            <pc:docMk/>
            <pc:sldMk cId="3993475493" sldId="265"/>
            <ac:grpSpMk id="29" creationId="{0C291191-B63D-DB5A-0FC7-A98295BA1E82}"/>
          </ac:grpSpMkLst>
        </pc:grpChg>
        <pc:grpChg chg="del mod">
          <ac:chgData name="Marissa Peters" userId="bb3f35fe-12c7-44c5-9dea-40d343d66f4d" providerId="ADAL" clId="{278FEC58-173F-436D-80C5-FAAB8CB548D3}" dt="2023-06-15T13:52:49.136" v="189" actId="478"/>
          <ac:grpSpMkLst>
            <pc:docMk/>
            <pc:sldMk cId="3993475493" sldId="265"/>
            <ac:grpSpMk id="34" creationId="{F2EDFD4D-F294-C1E6-32FE-AD9123BBAD58}"/>
          </ac:grpSpMkLst>
        </pc:grpChg>
        <pc:graphicFrameChg chg="add mod">
          <ac:chgData name="Marissa Peters" userId="bb3f35fe-12c7-44c5-9dea-40d343d66f4d" providerId="ADAL" clId="{278FEC58-173F-436D-80C5-FAAB8CB548D3}" dt="2023-06-15T13:53:53.218" v="196" actId="34135"/>
          <ac:graphicFrameMkLst>
            <pc:docMk/>
            <pc:sldMk cId="3993475493" sldId="265"/>
            <ac:graphicFrameMk id="14" creationId="{ACF8AD34-BC8D-AE7D-4D96-CBF881EDE275}"/>
          </ac:graphicFrameMkLst>
        </pc:graphicFrameChg>
        <pc:graphicFrameChg chg="del mod">
          <ac:chgData name="Marissa Peters" userId="bb3f35fe-12c7-44c5-9dea-40d343d66f4d" providerId="ADAL" clId="{278FEC58-173F-436D-80C5-FAAB8CB548D3}" dt="2023-06-15T13:52:46.472" v="188" actId="478"/>
          <ac:graphicFrameMkLst>
            <pc:docMk/>
            <pc:sldMk cId="3993475493" sldId="265"/>
            <ac:graphicFrameMk id="16" creationId="{533C9FD4-B649-8092-6B02-48C2C2D4C2C3}"/>
          </ac:graphicFrameMkLst>
        </pc:graphicFrameChg>
      </pc:sldChg>
      <pc:sldChg chg="addSp delSp modSp mod">
        <pc:chgData name="Marissa Peters" userId="bb3f35fe-12c7-44c5-9dea-40d343d66f4d" providerId="ADAL" clId="{278FEC58-173F-436D-80C5-FAAB8CB548D3}" dt="2023-06-15T13:56:16.931" v="220" actId="1076"/>
        <pc:sldMkLst>
          <pc:docMk/>
          <pc:sldMk cId="9322264" sldId="309"/>
        </pc:sldMkLst>
        <pc:picChg chg="add mod">
          <ac:chgData name="Marissa Peters" userId="bb3f35fe-12c7-44c5-9dea-40d343d66f4d" providerId="ADAL" clId="{278FEC58-173F-436D-80C5-FAAB8CB548D3}" dt="2023-06-15T13:56:16.931" v="220" actId="1076"/>
          <ac:picMkLst>
            <pc:docMk/>
            <pc:sldMk cId="9322264" sldId="309"/>
            <ac:picMk id="6" creationId="{5B985D5A-7F1E-FB67-E21E-8F44547A881B}"/>
          </ac:picMkLst>
        </pc:picChg>
        <pc:picChg chg="del">
          <ac:chgData name="Marissa Peters" userId="bb3f35fe-12c7-44c5-9dea-40d343d66f4d" providerId="ADAL" clId="{278FEC58-173F-436D-80C5-FAAB8CB548D3}" dt="2023-06-15T13:55:55.328" v="218" actId="478"/>
          <ac:picMkLst>
            <pc:docMk/>
            <pc:sldMk cId="9322264" sldId="309"/>
            <ac:picMk id="8" creationId="{8B85F7C3-9102-FD14-5B9B-87A7BE294028}"/>
          </ac:picMkLst>
        </pc:picChg>
      </pc:sldChg>
      <pc:sldChg chg="modSp add del mod">
        <pc:chgData name="Marissa Peters" userId="bb3f35fe-12c7-44c5-9dea-40d343d66f4d" providerId="ADAL" clId="{278FEC58-173F-436D-80C5-FAAB8CB548D3}" dt="2023-06-15T13:47:15.712" v="117" actId="2696"/>
        <pc:sldMkLst>
          <pc:docMk/>
          <pc:sldMk cId="2316944889" sldId="312"/>
        </pc:sldMkLst>
        <pc:spChg chg="mod">
          <ac:chgData name="Marissa Peters" userId="bb3f35fe-12c7-44c5-9dea-40d343d66f4d" providerId="ADAL" clId="{278FEC58-173F-436D-80C5-FAAB8CB548D3}" dt="2023-06-15T13:44:40.637" v="74" actId="34136"/>
          <ac:spMkLst>
            <pc:docMk/>
            <pc:sldMk cId="2316944889" sldId="312"/>
            <ac:spMk id="39" creationId="{01FC2C4E-3A07-0CBB-3BDB-F165C13184E4}"/>
          </ac:spMkLst>
        </pc:spChg>
      </pc:sldChg>
      <pc:sldChg chg="add">
        <pc:chgData name="Marissa Peters" userId="bb3f35fe-12c7-44c5-9dea-40d343d66f4d" providerId="ADAL" clId="{278FEC58-173F-436D-80C5-FAAB8CB548D3}" dt="2023-06-15T13:44:21.663" v="69" actId="2890"/>
        <pc:sldMkLst>
          <pc:docMk/>
          <pc:sldMk cId="2650682401" sldId="313"/>
        </pc:sldMkLst>
      </pc:sldChg>
      <pc:sldChg chg="add">
        <pc:chgData name="Marissa Peters" userId="bb3f35fe-12c7-44c5-9dea-40d343d66f4d" providerId="ADAL" clId="{278FEC58-173F-436D-80C5-FAAB8CB548D3}" dt="2023-06-15T13:44:23.577" v="70" actId="2890"/>
        <pc:sldMkLst>
          <pc:docMk/>
          <pc:sldMk cId="201677419" sldId="314"/>
        </pc:sldMkLst>
      </pc:sldChg>
      <pc:sldChg chg="add">
        <pc:chgData name="Marissa Peters" userId="bb3f35fe-12c7-44c5-9dea-40d343d66f4d" providerId="ADAL" clId="{278FEC58-173F-436D-80C5-FAAB8CB548D3}" dt="2023-06-15T13:44:25.358" v="71" actId="2890"/>
        <pc:sldMkLst>
          <pc:docMk/>
          <pc:sldMk cId="2585187949" sldId="315"/>
        </pc:sldMkLst>
      </pc:sldChg>
      <pc:sldChg chg="modSp add mod">
        <pc:chgData name="Marissa Peters" userId="bb3f35fe-12c7-44c5-9dea-40d343d66f4d" providerId="ADAL" clId="{278FEC58-173F-436D-80C5-FAAB8CB548D3}" dt="2023-06-15T13:48:39.429" v="137" actId="34136"/>
        <pc:sldMkLst>
          <pc:docMk/>
          <pc:sldMk cId="865613862" sldId="316"/>
        </pc:sldMkLst>
        <pc:spChg chg="mod">
          <ac:chgData name="Marissa Peters" userId="bb3f35fe-12c7-44c5-9dea-40d343d66f4d" providerId="ADAL" clId="{278FEC58-173F-436D-80C5-FAAB8CB548D3}" dt="2023-06-15T13:48:39.429" v="137" actId="34136"/>
          <ac:spMkLst>
            <pc:docMk/>
            <pc:sldMk cId="865613862" sldId="316"/>
            <ac:spMk id="4" creationId="{43368F81-36E0-5D5F-1F54-2F7E641782CD}"/>
          </ac:spMkLst>
        </pc:spChg>
      </pc:sldChg>
      <pc:sldChg chg="add">
        <pc:chgData name="Marissa Peters" userId="bb3f35fe-12c7-44c5-9dea-40d343d66f4d" providerId="ADAL" clId="{278FEC58-173F-436D-80C5-FAAB8CB548D3}" dt="2023-06-15T13:48:20.311" v="132" actId="2890"/>
        <pc:sldMkLst>
          <pc:docMk/>
          <pc:sldMk cId="2213258555" sldId="317"/>
        </pc:sldMkLst>
      </pc:sldChg>
      <pc:sldChg chg="add">
        <pc:chgData name="Marissa Peters" userId="bb3f35fe-12c7-44c5-9dea-40d343d66f4d" providerId="ADAL" clId="{278FEC58-173F-436D-80C5-FAAB8CB548D3}" dt="2023-06-15T13:48:22.427" v="133" actId="2890"/>
        <pc:sldMkLst>
          <pc:docMk/>
          <pc:sldMk cId="419546492" sldId="318"/>
        </pc:sldMkLst>
      </pc:sldChg>
      <pc:sldChg chg="add">
        <pc:chgData name="Marissa Peters" userId="bb3f35fe-12c7-44c5-9dea-40d343d66f4d" providerId="ADAL" clId="{278FEC58-173F-436D-80C5-FAAB8CB548D3}" dt="2023-06-15T13:48:24.349" v="134" actId="2890"/>
        <pc:sldMkLst>
          <pc:docMk/>
          <pc:sldMk cId="145938581" sldId="319"/>
        </pc:sldMkLst>
      </pc:sldChg>
      <pc:sldChg chg="modSp add del mod">
        <pc:chgData name="Marissa Peters" userId="bb3f35fe-12c7-44c5-9dea-40d343d66f4d" providerId="ADAL" clId="{278FEC58-173F-436D-80C5-FAAB8CB548D3}" dt="2023-06-15T13:54:37.134" v="209" actId="2696"/>
        <pc:sldMkLst>
          <pc:docMk/>
          <pc:sldMk cId="4010606540" sldId="320"/>
        </pc:sldMkLst>
        <pc:spChg chg="mod">
          <ac:chgData name="Marissa Peters" userId="bb3f35fe-12c7-44c5-9dea-40d343d66f4d" providerId="ADAL" clId="{278FEC58-173F-436D-80C5-FAAB8CB548D3}" dt="2023-06-15T13:52:00.921" v="176" actId="34136"/>
          <ac:spMkLst>
            <pc:docMk/>
            <pc:sldMk cId="4010606540" sldId="320"/>
            <ac:spMk id="4" creationId="{FB0187F0-4442-7763-7BFC-01CFB74EC9A0}"/>
          </ac:spMkLst>
        </pc:spChg>
      </pc:sldChg>
      <pc:sldChg chg="modSp del mod">
        <pc:chgData name="Marissa Peters" userId="bb3f35fe-12c7-44c5-9dea-40d343d66f4d" providerId="ADAL" clId="{278FEC58-173F-436D-80C5-FAAB8CB548D3}" dt="2023-06-15T13:43:05.947" v="53" actId="2696"/>
        <pc:sldMkLst>
          <pc:docMk/>
          <pc:sldMk cId="563242711" sldId="321"/>
        </pc:sldMkLst>
        <pc:spChg chg="mod">
          <ac:chgData name="Marissa Peters" userId="bb3f35fe-12c7-44c5-9dea-40d343d66f4d" providerId="ADAL" clId="{278FEC58-173F-436D-80C5-FAAB8CB548D3}" dt="2023-06-15T13:39:05.760" v="7" actId="34136"/>
          <ac:spMkLst>
            <pc:docMk/>
            <pc:sldMk cId="563242711" sldId="321"/>
            <ac:spMk id="2" creationId="{33F2B491-0034-9643-09AD-00781C73CFD5}"/>
          </ac:spMkLst>
        </pc:spChg>
        <pc:spChg chg="mod">
          <ac:chgData name="Marissa Peters" userId="bb3f35fe-12c7-44c5-9dea-40d343d66f4d" providerId="ADAL" clId="{278FEC58-173F-436D-80C5-FAAB8CB548D3}" dt="2023-06-15T13:39:08.888" v="8" actId="34136"/>
          <ac:spMkLst>
            <pc:docMk/>
            <pc:sldMk cId="563242711" sldId="321"/>
            <ac:spMk id="3" creationId="{CE5E36B2-FED2-A437-0138-C81D36C9A100}"/>
          </ac:spMkLst>
        </pc:spChg>
        <pc:spChg chg="mod">
          <ac:chgData name="Marissa Peters" userId="bb3f35fe-12c7-44c5-9dea-40d343d66f4d" providerId="ADAL" clId="{278FEC58-173F-436D-80C5-FAAB8CB548D3}" dt="2023-06-15T13:38:29.824" v="0" actId="34136"/>
          <ac:spMkLst>
            <pc:docMk/>
            <pc:sldMk cId="563242711" sldId="321"/>
            <ac:spMk id="10" creationId="{9BD27EAB-F3D3-1D60-61FF-FB500ADBC266}"/>
          </ac:spMkLst>
        </pc:spChg>
        <pc:spChg chg="mod">
          <ac:chgData name="Marissa Peters" userId="bb3f35fe-12c7-44c5-9dea-40d343d66f4d" providerId="ADAL" clId="{278FEC58-173F-436D-80C5-FAAB8CB548D3}" dt="2023-06-15T13:39:12.226" v="9" actId="34136"/>
          <ac:spMkLst>
            <pc:docMk/>
            <pc:sldMk cId="563242711" sldId="321"/>
            <ac:spMk id="17" creationId="{86B948DC-4897-EE9C-2424-7FA7B6C78458}"/>
          </ac:spMkLst>
        </pc:spChg>
        <pc:spChg chg="mod">
          <ac:chgData name="Marissa Peters" userId="bb3f35fe-12c7-44c5-9dea-40d343d66f4d" providerId="ADAL" clId="{278FEC58-173F-436D-80C5-FAAB8CB548D3}" dt="2023-06-15T13:39:15.354" v="10" actId="34136"/>
          <ac:spMkLst>
            <pc:docMk/>
            <pc:sldMk cId="563242711" sldId="321"/>
            <ac:spMk id="18" creationId="{87E02F5D-B108-AA20-3FD8-86A45CA7AE29}"/>
          </ac:spMkLst>
        </pc:spChg>
        <pc:spChg chg="mod">
          <ac:chgData name="Marissa Peters" userId="bb3f35fe-12c7-44c5-9dea-40d343d66f4d" providerId="ADAL" clId="{278FEC58-173F-436D-80C5-FAAB8CB548D3}" dt="2023-06-15T13:39:17.933" v="11" actId="34136"/>
          <ac:spMkLst>
            <pc:docMk/>
            <pc:sldMk cId="563242711" sldId="321"/>
            <ac:spMk id="19" creationId="{F26A32B7-2FCB-9127-339E-218E905BE6D7}"/>
          </ac:spMkLst>
        </pc:spChg>
        <pc:spChg chg="mod">
          <ac:chgData name="Marissa Peters" userId="bb3f35fe-12c7-44c5-9dea-40d343d66f4d" providerId="ADAL" clId="{278FEC58-173F-436D-80C5-FAAB8CB548D3}" dt="2023-06-15T13:39:20.511" v="12" actId="34136"/>
          <ac:spMkLst>
            <pc:docMk/>
            <pc:sldMk cId="563242711" sldId="321"/>
            <ac:spMk id="20" creationId="{4AFAEA51-AFC8-9CD5-F65F-58C1AFC19E3E}"/>
          </ac:spMkLst>
        </pc:spChg>
        <pc:spChg chg="mod">
          <ac:chgData name="Marissa Peters" userId="bb3f35fe-12c7-44c5-9dea-40d343d66f4d" providerId="ADAL" clId="{278FEC58-173F-436D-80C5-FAAB8CB548D3}" dt="2023-06-15T13:38:38.339" v="1" actId="34136"/>
          <ac:spMkLst>
            <pc:docMk/>
            <pc:sldMk cId="563242711" sldId="321"/>
            <ac:spMk id="23" creationId="{ADE603D1-8988-FC76-0C16-B8B6F790870D}"/>
          </ac:spMkLst>
        </pc:spChg>
        <pc:spChg chg="mod">
          <ac:chgData name="Marissa Peters" userId="bb3f35fe-12c7-44c5-9dea-40d343d66f4d" providerId="ADAL" clId="{278FEC58-173F-436D-80C5-FAAB8CB548D3}" dt="2023-06-15T13:38:41.552" v="2" actId="34136"/>
          <ac:spMkLst>
            <pc:docMk/>
            <pc:sldMk cId="563242711" sldId="321"/>
            <ac:spMk id="24" creationId="{21C5093E-015A-6D96-28C3-C5ADC21F7366}"/>
          </ac:spMkLst>
        </pc:spChg>
        <pc:spChg chg="mod">
          <ac:chgData name="Marissa Peters" userId="bb3f35fe-12c7-44c5-9dea-40d343d66f4d" providerId="ADAL" clId="{278FEC58-173F-436D-80C5-FAAB8CB548D3}" dt="2023-06-15T13:38:44.521" v="3" actId="34136"/>
          <ac:spMkLst>
            <pc:docMk/>
            <pc:sldMk cId="563242711" sldId="321"/>
            <ac:spMk id="25" creationId="{E736FFDB-E118-A571-71F1-B7BCA8588F48}"/>
          </ac:spMkLst>
        </pc:spChg>
        <pc:spChg chg="mod">
          <ac:chgData name="Marissa Peters" userId="bb3f35fe-12c7-44c5-9dea-40d343d66f4d" providerId="ADAL" clId="{278FEC58-173F-436D-80C5-FAAB8CB548D3}" dt="2023-06-15T13:38:44.521" v="3" actId="34136"/>
          <ac:spMkLst>
            <pc:docMk/>
            <pc:sldMk cId="563242711" sldId="321"/>
            <ac:spMk id="26" creationId="{FD4246B6-0C71-FB15-43DD-D003A2F4C1C2}"/>
          </ac:spMkLst>
        </pc:spChg>
        <pc:spChg chg="mod">
          <ac:chgData name="Marissa Peters" userId="bb3f35fe-12c7-44c5-9dea-40d343d66f4d" providerId="ADAL" clId="{278FEC58-173F-436D-80C5-FAAB8CB548D3}" dt="2023-06-15T13:38:44.521" v="3" actId="34136"/>
          <ac:spMkLst>
            <pc:docMk/>
            <pc:sldMk cId="563242711" sldId="321"/>
            <ac:spMk id="27" creationId="{4303B831-9302-6A9D-6066-8D97AE89E9F5}"/>
          </ac:spMkLst>
        </pc:spChg>
        <pc:spChg chg="mod">
          <ac:chgData name="Marissa Peters" userId="bb3f35fe-12c7-44c5-9dea-40d343d66f4d" providerId="ADAL" clId="{278FEC58-173F-436D-80C5-FAAB8CB548D3}" dt="2023-06-15T13:38:44.521" v="3" actId="34136"/>
          <ac:spMkLst>
            <pc:docMk/>
            <pc:sldMk cId="563242711" sldId="321"/>
            <ac:spMk id="28" creationId="{3BB5EE17-02C6-5FE7-C92D-D21E247D0115}"/>
          </ac:spMkLst>
        </pc:spChg>
        <pc:spChg chg="mod">
          <ac:chgData name="Marissa Peters" userId="bb3f35fe-12c7-44c5-9dea-40d343d66f4d" providerId="ADAL" clId="{278FEC58-173F-436D-80C5-FAAB8CB548D3}" dt="2023-06-15T13:39:22.807" v="13" actId="34136"/>
          <ac:spMkLst>
            <pc:docMk/>
            <pc:sldMk cId="563242711" sldId="321"/>
            <ac:spMk id="29" creationId="{61C144A2-C05E-9D0E-5F8F-7A0F820AA436}"/>
          </ac:spMkLst>
        </pc:spChg>
        <pc:spChg chg="mod">
          <ac:chgData name="Marissa Peters" userId="bb3f35fe-12c7-44c5-9dea-40d343d66f4d" providerId="ADAL" clId="{278FEC58-173F-436D-80C5-FAAB8CB548D3}" dt="2023-06-15T13:38:57.990" v="5" actId="34136"/>
          <ac:spMkLst>
            <pc:docMk/>
            <pc:sldMk cId="563242711" sldId="321"/>
            <ac:spMk id="30" creationId="{57D9C480-6D6C-A11C-3FC3-A0D0236D8889}"/>
          </ac:spMkLst>
        </pc:spChg>
        <pc:spChg chg="mod">
          <ac:chgData name="Marissa Peters" userId="bb3f35fe-12c7-44c5-9dea-40d343d66f4d" providerId="ADAL" clId="{278FEC58-173F-436D-80C5-FAAB8CB548D3}" dt="2023-06-15T13:39:01.762" v="6" actId="34136"/>
          <ac:spMkLst>
            <pc:docMk/>
            <pc:sldMk cId="563242711" sldId="321"/>
            <ac:spMk id="38" creationId="{D92E3D48-D34C-DF11-B90E-3F79EE8D55A4}"/>
          </ac:spMkLst>
        </pc:spChg>
        <pc:grpChg chg="mod">
          <ac:chgData name="Marissa Peters" userId="bb3f35fe-12c7-44c5-9dea-40d343d66f4d" providerId="ADAL" clId="{278FEC58-173F-436D-80C5-FAAB8CB548D3}" dt="2023-06-15T13:38:44.521" v="3" actId="34136"/>
          <ac:grpSpMkLst>
            <pc:docMk/>
            <pc:sldMk cId="563242711" sldId="321"/>
            <ac:grpSpMk id="48" creationId="{F7252988-7498-EE01-D864-AF4C361EC58F}"/>
          </ac:grpSpMkLst>
        </pc:grpChg>
        <pc:grpChg chg="mod">
          <ac:chgData name="Marissa Peters" userId="bb3f35fe-12c7-44c5-9dea-40d343d66f4d" providerId="ADAL" clId="{278FEC58-173F-436D-80C5-FAAB8CB548D3}" dt="2023-06-15T13:38:44.521" v="3" actId="34136"/>
          <ac:grpSpMkLst>
            <pc:docMk/>
            <pc:sldMk cId="563242711" sldId="321"/>
            <ac:grpSpMk id="49" creationId="{97A14737-2CB4-E28F-2D08-852F6BA56308}"/>
          </ac:grpSpMkLst>
        </pc:grpChg>
        <pc:graphicFrameChg chg="mod">
          <ac:chgData name="Marissa Peters" userId="bb3f35fe-12c7-44c5-9dea-40d343d66f4d" providerId="ADAL" clId="{278FEC58-173F-436D-80C5-FAAB8CB548D3}" dt="2023-06-15T13:38:48.214" v="4" actId="34136"/>
          <ac:graphicFrameMkLst>
            <pc:docMk/>
            <pc:sldMk cId="563242711" sldId="321"/>
            <ac:graphicFrameMk id="16" creationId="{533C9FD4-B649-8092-6B02-48C2C2D4C2C3}"/>
          </ac:graphicFrameMkLst>
        </pc:graphicFrameChg>
      </pc:sldChg>
      <pc:sldChg chg="add">
        <pc:chgData name="Marissa Peters" userId="bb3f35fe-12c7-44c5-9dea-40d343d66f4d" providerId="ADAL" clId="{278FEC58-173F-436D-80C5-FAAB8CB548D3}" dt="2023-06-15T13:51:45.268" v="171" actId="2890"/>
        <pc:sldMkLst>
          <pc:docMk/>
          <pc:sldMk cId="4277491980" sldId="321"/>
        </pc:sldMkLst>
      </pc:sldChg>
      <pc:sldChg chg="add">
        <pc:chgData name="Marissa Peters" userId="bb3f35fe-12c7-44c5-9dea-40d343d66f4d" providerId="ADAL" clId="{278FEC58-173F-436D-80C5-FAAB8CB548D3}" dt="2023-06-15T13:51:47.089" v="172" actId="2890"/>
        <pc:sldMkLst>
          <pc:docMk/>
          <pc:sldMk cId="1568022673" sldId="322"/>
        </pc:sldMkLst>
      </pc:sldChg>
      <pc:sldChg chg="add">
        <pc:chgData name="Marissa Peters" userId="bb3f35fe-12c7-44c5-9dea-40d343d66f4d" providerId="ADAL" clId="{278FEC58-173F-436D-80C5-FAAB8CB548D3}" dt="2023-06-15T13:51:48.771" v="173" actId="2890"/>
        <pc:sldMkLst>
          <pc:docMk/>
          <pc:sldMk cId="943651124" sldId="323"/>
        </pc:sldMkLst>
      </pc:sldChg>
      <pc:sldChg chg="add">
        <pc:chgData name="Marissa Peters" userId="bb3f35fe-12c7-44c5-9dea-40d343d66f4d" providerId="ADAL" clId="{278FEC58-173F-436D-80C5-FAAB8CB548D3}" dt="2023-06-15T13:54:23.034" v="206" actId="2890"/>
        <pc:sldMkLst>
          <pc:docMk/>
          <pc:sldMk cId="1241546938" sldId="324"/>
        </pc:sldMkLst>
      </pc:sldChg>
      <pc:sldChg chg="add">
        <pc:chgData name="Marissa Peters" userId="bb3f35fe-12c7-44c5-9dea-40d343d66f4d" providerId="ADAL" clId="{278FEC58-173F-436D-80C5-FAAB8CB548D3}" dt="2023-06-15T13:54:25.128" v="207" actId="2890"/>
        <pc:sldMkLst>
          <pc:docMk/>
          <pc:sldMk cId="3996630160" sldId="325"/>
        </pc:sldMkLst>
      </pc:sldChg>
      <pc:sldChg chg="add">
        <pc:chgData name="Marissa Peters" userId="bb3f35fe-12c7-44c5-9dea-40d343d66f4d" providerId="ADAL" clId="{278FEC58-173F-436D-80C5-FAAB8CB548D3}" dt="2023-06-15T13:54:26.745" v="208" actId="2890"/>
        <pc:sldMkLst>
          <pc:docMk/>
          <pc:sldMk cId="3681772398" sldId="326"/>
        </pc:sldMkLst>
      </pc:sldChg>
    </pc:docChg>
  </pc:docChgLst>
  <pc:docChgLst>
    <pc:chgData name="Niek Siero" userId="S::n.b.siero@saxion.nl::989103ed-41a7-4105-b381-9d5fac0f25dd" providerId="AD" clId="Web-{E8F2AB82-D153-EB0B-F4C9-917876E7B654}"/>
    <pc:docChg chg="modSld">
      <pc:chgData name="Niek Siero" userId="S::n.b.siero@saxion.nl::989103ed-41a7-4105-b381-9d5fac0f25dd" providerId="AD" clId="Web-{E8F2AB82-D153-EB0B-F4C9-917876E7B654}" dt="2023-06-01T08:54:08.934" v="87"/>
      <pc:docMkLst>
        <pc:docMk/>
      </pc:docMkLst>
      <pc:sldChg chg="modSp">
        <pc:chgData name="Niek Siero" userId="S::n.b.siero@saxion.nl::989103ed-41a7-4105-b381-9d5fac0f25dd" providerId="AD" clId="Web-{E8F2AB82-D153-EB0B-F4C9-917876E7B654}" dt="2023-06-01T08:54:08.934" v="87"/>
        <pc:sldMkLst>
          <pc:docMk/>
          <pc:sldMk cId="2298249777" sldId="266"/>
        </pc:sldMkLst>
        <pc:spChg chg="mod">
          <ac:chgData name="Niek Siero" userId="S::n.b.siero@saxion.nl::989103ed-41a7-4105-b381-9d5fac0f25dd" providerId="AD" clId="Web-{E8F2AB82-D153-EB0B-F4C9-917876E7B654}" dt="2023-06-01T08:51:19.336" v="22" actId="20577"/>
          <ac:spMkLst>
            <pc:docMk/>
            <pc:sldMk cId="2298249777" sldId="266"/>
            <ac:spMk id="23" creationId="{215B1AE2-6D88-6151-D36A-B1C12A16951D}"/>
          </ac:spMkLst>
        </pc:spChg>
        <pc:graphicFrameChg chg="mod modGraphic">
          <ac:chgData name="Niek Siero" userId="S::n.b.siero@saxion.nl::989103ed-41a7-4105-b381-9d5fac0f25dd" providerId="AD" clId="Web-{E8F2AB82-D153-EB0B-F4C9-917876E7B654}" dt="2023-06-01T08:54:08.934" v="87"/>
          <ac:graphicFrameMkLst>
            <pc:docMk/>
            <pc:sldMk cId="2298249777" sldId="266"/>
            <ac:graphicFrameMk id="10" creationId="{CACDD27A-B8E5-9269-3C66-B12E099C6AD9}"/>
          </ac:graphicFrameMkLst>
        </pc:graphicFrameChg>
      </pc:sldChg>
      <pc:sldChg chg="modSp">
        <pc:chgData name="Niek Siero" userId="S::n.b.siero@saxion.nl::989103ed-41a7-4105-b381-9d5fac0f25dd" providerId="AD" clId="Web-{E8F2AB82-D153-EB0B-F4C9-917876E7B654}" dt="2023-06-01T08:42:50.026" v="15" actId="1076"/>
        <pc:sldMkLst>
          <pc:docMk/>
          <pc:sldMk cId="3995607578" sldId="276"/>
        </pc:sldMkLst>
        <pc:spChg chg="mod">
          <ac:chgData name="Niek Siero" userId="S::n.b.siero@saxion.nl::989103ed-41a7-4105-b381-9d5fac0f25dd" providerId="AD" clId="Web-{E8F2AB82-D153-EB0B-F4C9-917876E7B654}" dt="2023-06-01T08:42:18.322" v="11" actId="20577"/>
          <ac:spMkLst>
            <pc:docMk/>
            <pc:sldMk cId="3995607578" sldId="276"/>
            <ac:spMk id="8" creationId="{FCB641A7-943F-299B-A28E-496F0932C58A}"/>
          </ac:spMkLst>
        </pc:spChg>
        <pc:spChg chg="mod">
          <ac:chgData name="Niek Siero" userId="S::n.b.siero@saxion.nl::989103ed-41a7-4105-b381-9d5fac0f25dd" providerId="AD" clId="Web-{E8F2AB82-D153-EB0B-F4C9-917876E7B654}" dt="2023-06-01T08:42:28.166" v="14" actId="20577"/>
          <ac:spMkLst>
            <pc:docMk/>
            <pc:sldMk cId="3995607578" sldId="276"/>
            <ac:spMk id="9" creationId="{F2D181FA-96CF-C793-36ED-0C07D2872347}"/>
          </ac:spMkLst>
        </pc:spChg>
        <pc:spChg chg="mod">
          <ac:chgData name="Niek Siero" userId="S::n.b.siero@saxion.nl::989103ed-41a7-4105-b381-9d5fac0f25dd" providerId="AD" clId="Web-{E8F2AB82-D153-EB0B-F4C9-917876E7B654}" dt="2023-06-01T08:42:07.525" v="7" actId="20577"/>
          <ac:spMkLst>
            <pc:docMk/>
            <pc:sldMk cId="3995607578" sldId="276"/>
            <ac:spMk id="10" creationId="{13BEF108-FC4C-3DC2-5B81-2A2502334B71}"/>
          </ac:spMkLst>
        </pc:spChg>
        <pc:picChg chg="mod">
          <ac:chgData name="Niek Siero" userId="S::n.b.siero@saxion.nl::989103ed-41a7-4105-b381-9d5fac0f25dd" providerId="AD" clId="Web-{E8F2AB82-D153-EB0B-F4C9-917876E7B654}" dt="2023-06-01T08:42:50.026" v="15" actId="1076"/>
          <ac:picMkLst>
            <pc:docMk/>
            <pc:sldMk cId="3995607578" sldId="276"/>
            <ac:picMk id="1026" creationId="{D350BB57-2F8D-9066-7DE4-A216B3E57D8B}"/>
          </ac:picMkLst>
        </pc:picChg>
      </pc:sldChg>
    </pc:docChg>
  </pc:docChgLst>
  <pc:docChgLst>
    <pc:chgData name="Ginette Meijer" userId="S::g.h.g.meijer@saxion.nl::d42849dd-a20f-42a0-a0dc-6a8b646d3a76" providerId="AD" clId="Web-{DB9E84C3-84C9-FB0D-81B1-B8E5C48E0560}"/>
    <pc:docChg chg="modSld">
      <pc:chgData name="Ginette Meijer" userId="S::g.h.g.meijer@saxion.nl::d42849dd-a20f-42a0-a0dc-6a8b646d3a76" providerId="AD" clId="Web-{DB9E84C3-84C9-FB0D-81B1-B8E5C48E0560}" dt="2023-05-30T09:19:53.529" v="29" actId="20577"/>
      <pc:docMkLst>
        <pc:docMk/>
      </pc:docMkLst>
      <pc:sldChg chg="modSp">
        <pc:chgData name="Ginette Meijer" userId="S::g.h.g.meijer@saxion.nl::d42849dd-a20f-42a0-a0dc-6a8b646d3a76" providerId="AD" clId="Web-{DB9E84C3-84C9-FB0D-81B1-B8E5C48E0560}" dt="2023-05-30T09:19:53.529" v="29" actId="20577"/>
        <pc:sldMkLst>
          <pc:docMk/>
          <pc:sldMk cId="2948294300" sldId="258"/>
        </pc:sldMkLst>
        <pc:spChg chg="mod">
          <ac:chgData name="Ginette Meijer" userId="S::g.h.g.meijer@saxion.nl::d42849dd-a20f-42a0-a0dc-6a8b646d3a76" providerId="AD" clId="Web-{DB9E84C3-84C9-FB0D-81B1-B8E5C48E0560}" dt="2023-05-30T09:19:41.966" v="25" actId="20577"/>
          <ac:spMkLst>
            <pc:docMk/>
            <pc:sldMk cId="2948294300" sldId="258"/>
            <ac:spMk id="6" creationId="{EFFE54D5-08F4-E553-BEEA-EF469F4ED18C}"/>
          </ac:spMkLst>
        </pc:spChg>
        <pc:spChg chg="mod">
          <ac:chgData name="Ginette Meijer" userId="S::g.h.g.meijer@saxion.nl::d42849dd-a20f-42a0-a0dc-6a8b646d3a76" providerId="AD" clId="Web-{DB9E84C3-84C9-FB0D-81B1-B8E5C48E0560}" dt="2023-05-30T09:19:53.529" v="29" actId="20577"/>
          <ac:spMkLst>
            <pc:docMk/>
            <pc:sldMk cId="2948294300" sldId="258"/>
            <ac:spMk id="47" creationId="{FD071305-1B7C-A3AD-6DBC-B6E3C0C63887}"/>
          </ac:spMkLst>
        </pc:spChg>
      </pc:sldChg>
      <pc:sldChg chg="modSp">
        <pc:chgData name="Ginette Meijer" userId="S::g.h.g.meijer@saxion.nl::d42849dd-a20f-42a0-a0dc-6a8b646d3a76" providerId="AD" clId="Web-{DB9E84C3-84C9-FB0D-81B1-B8E5C48E0560}" dt="2023-05-30T09:10:37.406" v="0" actId="20577"/>
        <pc:sldMkLst>
          <pc:docMk/>
          <pc:sldMk cId="2566827258" sldId="259"/>
        </pc:sldMkLst>
        <pc:spChg chg="mod">
          <ac:chgData name="Ginette Meijer" userId="S::g.h.g.meijer@saxion.nl::d42849dd-a20f-42a0-a0dc-6a8b646d3a76" providerId="AD" clId="Web-{DB9E84C3-84C9-FB0D-81B1-B8E5C48E0560}" dt="2023-05-30T09:10:37.406" v="0" actId="20577"/>
          <ac:spMkLst>
            <pc:docMk/>
            <pc:sldMk cId="2566827258" sldId="259"/>
            <ac:spMk id="23" creationId="{94A2926F-F1EB-74A7-3B60-2E98203C7D63}"/>
          </ac:spMkLst>
        </pc:spChg>
      </pc:sldChg>
      <pc:sldChg chg="modSp">
        <pc:chgData name="Ginette Meijer" userId="S::g.h.g.meijer@saxion.nl::d42849dd-a20f-42a0-a0dc-6a8b646d3a76" providerId="AD" clId="Web-{DB9E84C3-84C9-FB0D-81B1-B8E5C48E0560}" dt="2023-05-30T09:17:19.900" v="22"/>
        <pc:sldMkLst>
          <pc:docMk/>
          <pc:sldMk cId="2298249777" sldId="266"/>
        </pc:sldMkLst>
        <pc:spChg chg="mod">
          <ac:chgData name="Ginette Meijer" userId="S::g.h.g.meijer@saxion.nl::d42849dd-a20f-42a0-a0dc-6a8b646d3a76" providerId="AD" clId="Web-{DB9E84C3-84C9-FB0D-81B1-B8E5C48E0560}" dt="2023-05-30T09:13:13.472" v="2" actId="20577"/>
          <ac:spMkLst>
            <pc:docMk/>
            <pc:sldMk cId="2298249777" sldId="266"/>
            <ac:spMk id="23" creationId="{215B1AE2-6D88-6151-D36A-B1C12A16951D}"/>
          </ac:spMkLst>
        </pc:spChg>
        <pc:graphicFrameChg chg="mod modGraphic">
          <ac:chgData name="Ginette Meijer" userId="S::g.h.g.meijer@saxion.nl::d42849dd-a20f-42a0-a0dc-6a8b646d3a76" providerId="AD" clId="Web-{DB9E84C3-84C9-FB0D-81B1-B8E5C48E0560}" dt="2023-05-30T09:17:19.900" v="22"/>
          <ac:graphicFrameMkLst>
            <pc:docMk/>
            <pc:sldMk cId="2298249777" sldId="266"/>
            <ac:graphicFrameMk id="10" creationId="{CACDD27A-B8E5-9269-3C66-B12E099C6AD9}"/>
          </ac:graphicFrameMkLst>
        </pc:graphicFrameChg>
      </pc:sldChg>
    </pc:docChg>
  </pc:docChgLst>
  <pc:docChgLst>
    <pc:chgData name="Marissa Peters" userId="S::m.c.peters@saxion.nl::bb3f35fe-12c7-44c5-9dea-40d343d66f4d" providerId="AD" clId="Web-{5BA981F4-A061-52B9-B53C-3AF960DE27CE}"/>
    <pc:docChg chg="modSld">
      <pc:chgData name="Marissa Peters" userId="S::m.c.peters@saxion.nl::bb3f35fe-12c7-44c5-9dea-40d343d66f4d" providerId="AD" clId="Web-{5BA981F4-A061-52B9-B53C-3AF960DE27CE}" dt="2023-06-05T14:19:02.623" v="55"/>
      <pc:docMkLst>
        <pc:docMk/>
      </pc:docMkLst>
      <pc:sldChg chg="modSp">
        <pc:chgData name="Marissa Peters" userId="S::m.c.peters@saxion.nl::bb3f35fe-12c7-44c5-9dea-40d343d66f4d" providerId="AD" clId="Web-{5BA981F4-A061-52B9-B53C-3AF960DE27CE}" dt="2023-06-05T14:19:02.623" v="55"/>
        <pc:sldMkLst>
          <pc:docMk/>
          <pc:sldMk cId="2298249777" sldId="266"/>
        </pc:sldMkLst>
        <pc:graphicFrameChg chg="mod modGraphic">
          <ac:chgData name="Marissa Peters" userId="S::m.c.peters@saxion.nl::bb3f35fe-12c7-44c5-9dea-40d343d66f4d" providerId="AD" clId="Web-{5BA981F4-A061-52B9-B53C-3AF960DE27CE}" dt="2023-06-05T14:19:02.623" v="55"/>
          <ac:graphicFrameMkLst>
            <pc:docMk/>
            <pc:sldMk cId="2298249777" sldId="266"/>
            <ac:graphicFrameMk id="10" creationId="{CACDD27A-B8E5-9269-3C66-B12E099C6AD9}"/>
          </ac:graphicFrameMkLst>
        </pc:graphicFrameChg>
        <pc:graphicFrameChg chg="mod modGraphic">
          <ac:chgData name="Marissa Peters" userId="S::m.c.peters@saxion.nl::bb3f35fe-12c7-44c5-9dea-40d343d66f4d" providerId="AD" clId="Web-{5BA981F4-A061-52B9-B53C-3AF960DE27CE}" dt="2023-06-05T14:16:14.929" v="9"/>
          <ac:graphicFrameMkLst>
            <pc:docMk/>
            <pc:sldMk cId="2298249777" sldId="266"/>
            <ac:graphicFrameMk id="12" creationId="{BEC95422-2E8D-8BB1-84BE-32DC0BE1ED69}"/>
          </ac:graphicFrameMkLst>
        </pc:graphicFrameChg>
      </pc:sldChg>
    </pc:docChg>
  </pc:docChgLst>
  <pc:docChgLst>
    <pc:chgData name="Niek Siero" userId="S::n.b.siero@saxion.nl::989103ed-41a7-4105-b381-9d5fac0f25dd" providerId="AD" clId="Web-{AF5D6053-DFB6-493F-A742-809199722F91}"/>
    <pc:docChg chg="modSld">
      <pc:chgData name="Niek Siero" userId="S::n.b.siero@saxion.nl::989103ed-41a7-4105-b381-9d5fac0f25dd" providerId="AD" clId="Web-{AF5D6053-DFB6-493F-A742-809199722F91}" dt="2023-05-29T14:27:51.398" v="0" actId="1076"/>
      <pc:docMkLst>
        <pc:docMk/>
      </pc:docMkLst>
      <pc:sldChg chg="modSp">
        <pc:chgData name="Niek Siero" userId="S::n.b.siero@saxion.nl::989103ed-41a7-4105-b381-9d5fac0f25dd" providerId="AD" clId="Web-{AF5D6053-DFB6-493F-A742-809199722F91}" dt="2023-05-29T14:27:51.398" v="0" actId="1076"/>
        <pc:sldMkLst>
          <pc:docMk/>
          <pc:sldMk cId="2566827258" sldId="259"/>
        </pc:sldMkLst>
        <pc:spChg chg="mod">
          <ac:chgData name="Niek Siero" userId="S::n.b.siero@saxion.nl::989103ed-41a7-4105-b381-9d5fac0f25dd" providerId="AD" clId="Web-{AF5D6053-DFB6-493F-A742-809199722F91}" dt="2023-05-29T14:27:51.398" v="0" actId="1076"/>
          <ac:spMkLst>
            <pc:docMk/>
            <pc:sldMk cId="2566827258" sldId="259"/>
            <ac:spMk id="16" creationId="{F18122CD-2BD1-F4B0-72F2-4DF5FFEE2870}"/>
          </ac:spMkLst>
        </pc:spChg>
      </pc:sldChg>
    </pc:docChg>
  </pc:docChgLst>
  <pc:docChgLst>
    <pc:chgData name="Niek Siero" userId="S::n.b.siero@saxion.nl::989103ed-41a7-4105-b381-9d5fac0f25dd" providerId="AD" clId="Web-{EE3583FD-2C7B-442C-ACC7-B0FB58569259}"/>
    <pc:docChg chg="addSld">
      <pc:chgData name="Niek Siero" userId="S::n.b.siero@saxion.nl::989103ed-41a7-4105-b381-9d5fac0f25dd" providerId="AD" clId="Web-{EE3583FD-2C7B-442C-ACC7-B0FB58569259}" dt="2023-05-30T10:08:56.369" v="4"/>
      <pc:docMkLst>
        <pc:docMk/>
      </pc:docMkLst>
      <pc:sldChg chg="add replId">
        <pc:chgData name="Niek Siero" userId="S::n.b.siero@saxion.nl::989103ed-41a7-4105-b381-9d5fac0f25dd" providerId="AD" clId="Web-{EE3583FD-2C7B-442C-ACC7-B0FB58569259}" dt="2023-05-30T10:08:47.853" v="0"/>
        <pc:sldMkLst>
          <pc:docMk/>
          <pc:sldMk cId="465000793" sldId="277"/>
        </pc:sldMkLst>
      </pc:sldChg>
      <pc:sldChg chg="add replId">
        <pc:chgData name="Niek Siero" userId="S::n.b.siero@saxion.nl::989103ed-41a7-4105-b381-9d5fac0f25dd" providerId="AD" clId="Web-{EE3583FD-2C7B-442C-ACC7-B0FB58569259}" dt="2023-05-30T10:08:50.275" v="1"/>
        <pc:sldMkLst>
          <pc:docMk/>
          <pc:sldMk cId="1950112680" sldId="278"/>
        </pc:sldMkLst>
      </pc:sldChg>
      <pc:sldChg chg="add replId">
        <pc:chgData name="Niek Siero" userId="S::n.b.siero@saxion.nl::989103ed-41a7-4105-b381-9d5fac0f25dd" providerId="AD" clId="Web-{EE3583FD-2C7B-442C-ACC7-B0FB58569259}" dt="2023-05-30T10:08:52.478" v="2"/>
        <pc:sldMkLst>
          <pc:docMk/>
          <pc:sldMk cId="1366179436" sldId="279"/>
        </pc:sldMkLst>
      </pc:sldChg>
      <pc:sldChg chg="add replId">
        <pc:chgData name="Niek Siero" userId="S::n.b.siero@saxion.nl::989103ed-41a7-4105-b381-9d5fac0f25dd" providerId="AD" clId="Web-{EE3583FD-2C7B-442C-ACC7-B0FB58569259}" dt="2023-05-30T10:08:54.384" v="3"/>
        <pc:sldMkLst>
          <pc:docMk/>
          <pc:sldMk cId="454753293" sldId="280"/>
        </pc:sldMkLst>
      </pc:sldChg>
      <pc:sldChg chg="add replId">
        <pc:chgData name="Niek Siero" userId="S::n.b.siero@saxion.nl::989103ed-41a7-4105-b381-9d5fac0f25dd" providerId="AD" clId="Web-{EE3583FD-2C7B-442C-ACC7-B0FB58569259}" dt="2023-05-30T10:08:56.369" v="4"/>
        <pc:sldMkLst>
          <pc:docMk/>
          <pc:sldMk cId="1423555871" sldId="281"/>
        </pc:sldMkLst>
      </pc:sldChg>
    </pc:docChg>
  </pc:docChgLst>
  <pc:docChgLst>
    <pc:chgData name="Niek Siero" userId="S::n.b.siero@saxion.nl::989103ed-41a7-4105-b381-9d5fac0f25dd" providerId="AD" clId="Web-{4B8DAFB2-9330-45FF-AEA4-0088BF843D10}"/>
    <pc:docChg chg="modSld">
      <pc:chgData name="Niek Siero" userId="S::n.b.siero@saxion.nl::989103ed-41a7-4105-b381-9d5fac0f25dd" providerId="AD" clId="Web-{4B8DAFB2-9330-45FF-AEA4-0088BF843D10}" dt="2023-05-26T06:55:27.449" v="195" actId="20577"/>
      <pc:docMkLst>
        <pc:docMk/>
      </pc:docMkLst>
      <pc:sldChg chg="modSp">
        <pc:chgData name="Niek Siero" userId="S::n.b.siero@saxion.nl::989103ed-41a7-4105-b381-9d5fac0f25dd" providerId="AD" clId="Web-{4B8DAFB2-9330-45FF-AEA4-0088BF843D10}" dt="2023-05-26T06:55:27.449" v="195" actId="20577"/>
        <pc:sldMkLst>
          <pc:docMk/>
          <pc:sldMk cId="2948294300" sldId="258"/>
        </pc:sldMkLst>
        <pc:spChg chg="mod">
          <ac:chgData name="Niek Siero" userId="S::n.b.siero@saxion.nl::989103ed-41a7-4105-b381-9d5fac0f25dd" providerId="AD" clId="Web-{4B8DAFB2-9330-45FF-AEA4-0088BF843D10}" dt="2023-05-26T06:55:27.449" v="195" actId="20577"/>
          <ac:spMkLst>
            <pc:docMk/>
            <pc:sldMk cId="2948294300" sldId="258"/>
            <ac:spMk id="25" creationId="{EA2A70D8-8DA6-A907-A570-2A2CD621A482}"/>
          </ac:spMkLst>
        </pc:spChg>
      </pc:sldChg>
      <pc:sldChg chg="modSp">
        <pc:chgData name="Niek Siero" userId="S::n.b.siero@saxion.nl::989103ed-41a7-4105-b381-9d5fac0f25dd" providerId="AD" clId="Web-{4B8DAFB2-9330-45FF-AEA4-0088BF843D10}" dt="2023-05-26T06:53:27.164" v="135" actId="20577"/>
        <pc:sldMkLst>
          <pc:docMk/>
          <pc:sldMk cId="3995607578" sldId="276"/>
        </pc:sldMkLst>
        <pc:spChg chg="mod">
          <ac:chgData name="Niek Siero" userId="S::n.b.siero@saxion.nl::989103ed-41a7-4105-b381-9d5fac0f25dd" providerId="AD" clId="Web-{4B8DAFB2-9330-45FF-AEA4-0088BF843D10}" dt="2023-05-26T06:53:27.164" v="135" actId="20577"/>
          <ac:spMkLst>
            <pc:docMk/>
            <pc:sldMk cId="3995607578" sldId="276"/>
            <ac:spMk id="6" creationId="{D76B6162-4164-1671-107A-B93FFC30620F}"/>
          </ac:spMkLst>
        </pc:spChg>
        <pc:spChg chg="mod">
          <ac:chgData name="Niek Siero" userId="S::n.b.siero@saxion.nl::989103ed-41a7-4105-b381-9d5fac0f25dd" providerId="AD" clId="Web-{4B8DAFB2-9330-45FF-AEA4-0088BF843D10}" dt="2023-05-26T06:52:02.505" v="87" actId="20577"/>
          <ac:spMkLst>
            <pc:docMk/>
            <pc:sldMk cId="3995607578" sldId="276"/>
            <ac:spMk id="7" creationId="{6CDED3ED-CF8F-0314-A509-015D6C1A9709}"/>
          </ac:spMkLst>
        </pc:spChg>
        <pc:spChg chg="mod">
          <ac:chgData name="Niek Siero" userId="S::n.b.siero@saxion.nl::989103ed-41a7-4105-b381-9d5fac0f25dd" providerId="AD" clId="Web-{4B8DAFB2-9330-45FF-AEA4-0088BF843D10}" dt="2023-05-26T06:51:51.723" v="85" actId="20577"/>
          <ac:spMkLst>
            <pc:docMk/>
            <pc:sldMk cId="3995607578" sldId="276"/>
            <ac:spMk id="9" creationId="{F2D181FA-96CF-C793-36ED-0C07D2872347}"/>
          </ac:spMkLst>
        </pc:spChg>
        <pc:spChg chg="mod">
          <ac:chgData name="Niek Siero" userId="S::n.b.siero@saxion.nl::989103ed-41a7-4105-b381-9d5fac0f25dd" providerId="AD" clId="Web-{4B8DAFB2-9330-45FF-AEA4-0088BF843D10}" dt="2023-05-26T06:52:09.177" v="89" actId="20577"/>
          <ac:spMkLst>
            <pc:docMk/>
            <pc:sldMk cId="3995607578" sldId="276"/>
            <ac:spMk id="10" creationId="{13BEF108-FC4C-3DC2-5B81-2A2502334B71}"/>
          </ac:spMkLst>
        </pc:spChg>
      </pc:sldChg>
    </pc:docChg>
  </pc:docChgLst>
  <pc:docChgLst>
    <pc:chgData name="Niek Siero" userId="S::n.b.siero@saxion.nl::989103ed-41a7-4105-b381-9d5fac0f25dd" providerId="AD" clId="Web-{4D0568AC-5B54-42F0-BBAC-F461E457EAE9}"/>
    <pc:docChg chg="modSld">
      <pc:chgData name="Niek Siero" userId="S::n.b.siero@saxion.nl::989103ed-41a7-4105-b381-9d5fac0f25dd" providerId="AD" clId="Web-{4D0568AC-5B54-42F0-BBAC-F461E457EAE9}" dt="2023-06-07T07:57:29.933" v="146" actId="20577"/>
      <pc:docMkLst>
        <pc:docMk/>
      </pc:docMkLst>
      <pc:sldChg chg="modSp">
        <pc:chgData name="Niek Siero" userId="S::n.b.siero@saxion.nl::989103ed-41a7-4105-b381-9d5fac0f25dd" providerId="AD" clId="Web-{4D0568AC-5B54-42F0-BBAC-F461E457EAE9}" dt="2023-06-07T07:57:29.933" v="146" actId="20577"/>
        <pc:sldMkLst>
          <pc:docMk/>
          <pc:sldMk cId="3331926908" sldId="306"/>
        </pc:sldMkLst>
        <pc:spChg chg="mod">
          <ac:chgData name="Niek Siero" userId="S::n.b.siero@saxion.nl::989103ed-41a7-4105-b381-9d5fac0f25dd" providerId="AD" clId="Web-{4D0568AC-5B54-42F0-BBAC-F461E457EAE9}" dt="2023-06-07T07:54:39.066" v="30" actId="20577"/>
          <ac:spMkLst>
            <pc:docMk/>
            <pc:sldMk cId="3331926908" sldId="306"/>
            <ac:spMk id="47" creationId="{FD071305-1B7C-A3AD-6DBC-B6E3C0C63887}"/>
          </ac:spMkLst>
        </pc:spChg>
        <pc:spChg chg="mod">
          <ac:chgData name="Niek Siero" userId="S::n.b.siero@saxion.nl::989103ed-41a7-4105-b381-9d5fac0f25dd" providerId="AD" clId="Web-{4D0568AC-5B54-42F0-BBAC-F461E457EAE9}" dt="2023-06-07T07:57:29.933" v="146" actId="20577"/>
          <ac:spMkLst>
            <pc:docMk/>
            <pc:sldMk cId="3331926908" sldId="306"/>
            <ac:spMk id="57" creationId="{C176876C-FDDB-4009-609E-99C53CB38CAE}"/>
          </ac:spMkLst>
        </pc:spChg>
      </pc:sldChg>
    </pc:docChg>
  </pc:docChgLst>
  <pc:docChgLst>
    <pc:chgData name="Niek Siero" userId="989103ed-41a7-4105-b381-9d5fac0f25dd" providerId="ADAL" clId="{FAA7E787-5B69-441E-9201-6A586AF96472}"/>
    <pc:docChg chg="undo custSel addSld delSld modSld sldOrd">
      <pc:chgData name="Niek Siero" userId="989103ed-41a7-4105-b381-9d5fac0f25dd" providerId="ADAL" clId="{FAA7E787-5B69-441E-9201-6A586AF96472}" dt="2023-06-15T13:02:02.686" v="608" actId="1076"/>
      <pc:docMkLst>
        <pc:docMk/>
      </pc:docMkLst>
      <pc:sldChg chg="addSp delSp modSp mod">
        <pc:chgData name="Niek Siero" userId="989103ed-41a7-4105-b381-9d5fac0f25dd" providerId="ADAL" clId="{FAA7E787-5B69-441E-9201-6A586AF96472}" dt="2023-05-30T14:17:31.662" v="530" actId="34136"/>
        <pc:sldMkLst>
          <pc:docMk/>
          <pc:sldMk cId="2948294300" sldId="258"/>
        </pc:sldMkLst>
        <pc:spChg chg="mod">
          <ac:chgData name="Niek Siero" userId="989103ed-41a7-4105-b381-9d5fac0f25dd" providerId="ADAL" clId="{FAA7E787-5B69-441E-9201-6A586AF96472}" dt="2023-05-12T14:19:26.950" v="387"/>
          <ac:spMkLst>
            <pc:docMk/>
            <pc:sldMk cId="2948294300" sldId="258"/>
            <ac:spMk id="3" creationId="{3ECEF595-5873-7603-4D45-BF4725DCE8C5}"/>
          </ac:spMkLst>
        </pc:spChg>
        <pc:spChg chg="mod">
          <ac:chgData name="Niek Siero" userId="989103ed-41a7-4105-b381-9d5fac0f25dd" providerId="ADAL" clId="{FAA7E787-5B69-441E-9201-6A586AF96472}" dt="2023-05-30T14:17:31.662" v="530" actId="34136"/>
          <ac:spMkLst>
            <pc:docMk/>
            <pc:sldMk cId="2948294300" sldId="258"/>
            <ac:spMk id="6" creationId="{EFFE54D5-08F4-E553-BEEA-EF469F4ED18C}"/>
          </ac:spMkLst>
        </pc:spChg>
        <pc:spChg chg="mod">
          <ac:chgData name="Niek Siero" userId="989103ed-41a7-4105-b381-9d5fac0f25dd" providerId="ADAL" clId="{FAA7E787-5B69-441E-9201-6A586AF96472}" dt="2023-05-12T14:02:14.937" v="50" actId="20577"/>
          <ac:spMkLst>
            <pc:docMk/>
            <pc:sldMk cId="2948294300" sldId="258"/>
            <ac:spMk id="25" creationId="{EA2A70D8-8DA6-A907-A570-2A2CD621A482}"/>
          </ac:spMkLst>
        </pc:spChg>
        <pc:spChg chg="mod">
          <ac:chgData name="Niek Siero" userId="989103ed-41a7-4105-b381-9d5fac0f25dd" providerId="ADAL" clId="{FAA7E787-5B69-441E-9201-6A586AF96472}" dt="2023-05-12T14:12:46.162" v="272" actId="20577"/>
          <ac:spMkLst>
            <pc:docMk/>
            <pc:sldMk cId="2948294300" sldId="258"/>
            <ac:spMk id="47" creationId="{FD071305-1B7C-A3AD-6DBC-B6E3C0C63887}"/>
          </ac:spMkLst>
        </pc:spChg>
        <pc:spChg chg="mod">
          <ac:chgData name="Niek Siero" userId="989103ed-41a7-4105-b381-9d5fac0f25dd" providerId="ADAL" clId="{FAA7E787-5B69-441E-9201-6A586AF96472}" dt="2023-05-12T14:18:08.707" v="384" actId="20577"/>
          <ac:spMkLst>
            <pc:docMk/>
            <pc:sldMk cId="2948294300" sldId="258"/>
            <ac:spMk id="57" creationId="{C176876C-FDDB-4009-609E-99C53CB38CAE}"/>
          </ac:spMkLst>
        </pc:spChg>
        <pc:picChg chg="add mod">
          <ac:chgData name="Niek Siero" userId="989103ed-41a7-4105-b381-9d5fac0f25dd" providerId="ADAL" clId="{FAA7E787-5B69-441E-9201-6A586AF96472}" dt="2023-05-30T14:15:25.848" v="518" actId="1076"/>
          <ac:picMkLst>
            <pc:docMk/>
            <pc:sldMk cId="2948294300" sldId="258"/>
            <ac:picMk id="3" creationId="{90C746A5-CE63-D603-3B3E-6C5D2315DFDE}"/>
          </ac:picMkLst>
        </pc:picChg>
        <pc:picChg chg="add mod ord">
          <ac:chgData name="Niek Siero" userId="989103ed-41a7-4105-b381-9d5fac0f25dd" providerId="ADAL" clId="{FAA7E787-5B69-441E-9201-6A586AF96472}" dt="2023-05-30T14:15:28.343" v="519" actId="166"/>
          <ac:picMkLst>
            <pc:docMk/>
            <pc:sldMk cId="2948294300" sldId="258"/>
            <ac:picMk id="5" creationId="{6931D5B7-870B-ED5E-349B-655835D150E5}"/>
          </ac:picMkLst>
        </pc:picChg>
        <pc:picChg chg="add mod">
          <ac:chgData name="Niek Siero" userId="989103ed-41a7-4105-b381-9d5fac0f25dd" providerId="ADAL" clId="{FAA7E787-5B69-441E-9201-6A586AF96472}" dt="2023-05-15T07:20:06.709" v="484" actId="1076"/>
          <ac:picMkLst>
            <pc:docMk/>
            <pc:sldMk cId="2948294300" sldId="258"/>
            <ac:picMk id="7" creationId="{442FADA3-968A-6F4F-D21D-0741A25B15FB}"/>
          </ac:picMkLst>
        </pc:picChg>
        <pc:picChg chg="add mod">
          <ac:chgData name="Niek Siero" userId="989103ed-41a7-4105-b381-9d5fac0f25dd" providerId="ADAL" clId="{FAA7E787-5B69-441E-9201-6A586AF96472}" dt="2023-05-30T14:16:45.502" v="526" actId="1076"/>
          <ac:picMkLst>
            <pc:docMk/>
            <pc:sldMk cId="2948294300" sldId="258"/>
            <ac:picMk id="8" creationId="{EDACEA40-6E1E-7186-2278-2D48899452AC}"/>
          </ac:picMkLst>
        </pc:picChg>
        <pc:picChg chg="del">
          <ac:chgData name="Niek Siero" userId="989103ed-41a7-4105-b381-9d5fac0f25dd" providerId="ADAL" clId="{FAA7E787-5B69-441E-9201-6A586AF96472}" dt="2023-05-30T14:15:07.943" v="512" actId="478"/>
          <ac:picMkLst>
            <pc:docMk/>
            <pc:sldMk cId="2948294300" sldId="258"/>
            <ac:picMk id="9" creationId="{27B290C5-0CE7-06DC-6017-2713410F4499}"/>
          </ac:picMkLst>
        </pc:picChg>
        <pc:picChg chg="add mod">
          <ac:chgData name="Niek Siero" userId="989103ed-41a7-4105-b381-9d5fac0f25dd" providerId="ADAL" clId="{FAA7E787-5B69-441E-9201-6A586AF96472}" dt="2023-05-30T14:16:59.617" v="529" actId="1076"/>
          <ac:picMkLst>
            <pc:docMk/>
            <pc:sldMk cId="2948294300" sldId="258"/>
            <ac:picMk id="10" creationId="{7F144B85-B5DA-D89B-A7BE-A4A916C61A2D}"/>
          </ac:picMkLst>
        </pc:picChg>
        <pc:picChg chg="add del">
          <ac:chgData name="Niek Siero" userId="989103ed-41a7-4105-b381-9d5fac0f25dd" providerId="ADAL" clId="{FAA7E787-5B69-441E-9201-6A586AF96472}" dt="2023-05-15T07:19:21.825" v="477" actId="478"/>
          <ac:picMkLst>
            <pc:docMk/>
            <pc:sldMk cId="2948294300" sldId="258"/>
            <ac:picMk id="10" creationId="{88ACDFE2-4BEF-0ADD-BE2F-DC629293C9B3}"/>
          </ac:picMkLst>
        </pc:picChg>
        <pc:picChg chg="del mod">
          <ac:chgData name="Niek Siero" userId="989103ed-41a7-4105-b381-9d5fac0f25dd" providerId="ADAL" clId="{FAA7E787-5B69-441E-9201-6A586AF96472}" dt="2023-05-30T14:16:30.647" v="522" actId="478"/>
          <ac:picMkLst>
            <pc:docMk/>
            <pc:sldMk cId="2948294300" sldId="258"/>
            <ac:picMk id="18" creationId="{2132404E-A99D-E17E-D4E5-31756D0E7E0D}"/>
          </ac:picMkLst>
        </pc:picChg>
        <pc:picChg chg="del">
          <ac:chgData name="Niek Siero" userId="989103ed-41a7-4105-b381-9d5fac0f25dd" providerId="ADAL" clId="{FAA7E787-5B69-441E-9201-6A586AF96472}" dt="2023-05-15T07:19:06.488" v="472" actId="478"/>
          <ac:picMkLst>
            <pc:docMk/>
            <pc:sldMk cId="2948294300" sldId="258"/>
            <ac:picMk id="19" creationId="{E97A3359-4930-3C32-62E1-D1FCE077DAFE}"/>
          </ac:picMkLst>
        </pc:picChg>
        <pc:picChg chg="del">
          <ac:chgData name="Niek Siero" userId="989103ed-41a7-4105-b381-9d5fac0f25dd" providerId="ADAL" clId="{FAA7E787-5B69-441E-9201-6A586AF96472}" dt="2023-05-30T14:16:47.758" v="527" actId="478"/>
          <ac:picMkLst>
            <pc:docMk/>
            <pc:sldMk cId="2948294300" sldId="258"/>
            <ac:picMk id="20" creationId="{7E84A06B-B7B6-1976-7E14-19235A98C7A2}"/>
          </ac:picMkLst>
        </pc:picChg>
      </pc:sldChg>
      <pc:sldChg chg="addSp delSp modSp mod">
        <pc:chgData name="Niek Siero" userId="989103ed-41a7-4105-b381-9d5fac0f25dd" providerId="ADAL" clId="{FAA7E787-5B69-441E-9201-6A586AF96472}" dt="2023-05-15T07:10:01.942" v="398" actId="478"/>
        <pc:sldMkLst>
          <pc:docMk/>
          <pc:sldMk cId="2566827258" sldId="259"/>
        </pc:sldMkLst>
        <pc:spChg chg="mod">
          <ac:chgData name="Niek Siero" userId="989103ed-41a7-4105-b381-9d5fac0f25dd" providerId="ADAL" clId="{FAA7E787-5B69-441E-9201-6A586AF96472}" dt="2023-05-12T14:23:27.200" v="394"/>
          <ac:spMkLst>
            <pc:docMk/>
            <pc:sldMk cId="2566827258" sldId="259"/>
            <ac:spMk id="10" creationId="{08DE834D-8584-9191-542E-898286AC4ABC}"/>
          </ac:spMkLst>
        </pc:spChg>
        <pc:spChg chg="mod">
          <ac:chgData name="Niek Siero" userId="989103ed-41a7-4105-b381-9d5fac0f25dd" providerId="ADAL" clId="{FAA7E787-5B69-441E-9201-6A586AF96472}" dt="2023-05-12T14:21:08.450" v="388" actId="478"/>
          <ac:spMkLst>
            <pc:docMk/>
            <pc:sldMk cId="2566827258" sldId="259"/>
            <ac:spMk id="14" creationId="{AF598FA7-D1C6-491A-2EE3-5C5048D41830}"/>
          </ac:spMkLst>
        </pc:spChg>
        <pc:spChg chg="mod">
          <ac:chgData name="Niek Siero" userId="989103ed-41a7-4105-b381-9d5fac0f25dd" providerId="ADAL" clId="{FAA7E787-5B69-441E-9201-6A586AF96472}" dt="2023-05-12T14:21:10.975" v="389" actId="478"/>
          <ac:spMkLst>
            <pc:docMk/>
            <pc:sldMk cId="2566827258" sldId="259"/>
            <ac:spMk id="15" creationId="{26405E73-FDE3-A259-2014-025D44591A75}"/>
          </ac:spMkLst>
        </pc:spChg>
        <pc:spChg chg="mod">
          <ac:chgData name="Niek Siero" userId="989103ed-41a7-4105-b381-9d5fac0f25dd" providerId="ADAL" clId="{FAA7E787-5B69-441E-9201-6A586AF96472}" dt="2023-05-12T14:21:08.450" v="388" actId="478"/>
          <ac:spMkLst>
            <pc:docMk/>
            <pc:sldMk cId="2566827258" sldId="259"/>
            <ac:spMk id="18" creationId="{B463536E-56D4-688D-7342-3E43E0AFBC9C}"/>
          </ac:spMkLst>
        </pc:spChg>
        <pc:spChg chg="mod">
          <ac:chgData name="Niek Siero" userId="989103ed-41a7-4105-b381-9d5fac0f25dd" providerId="ADAL" clId="{FAA7E787-5B69-441E-9201-6A586AF96472}" dt="2023-05-12T14:21:10.975" v="389" actId="478"/>
          <ac:spMkLst>
            <pc:docMk/>
            <pc:sldMk cId="2566827258" sldId="259"/>
            <ac:spMk id="19" creationId="{AAD368F9-41FE-84A4-84EF-325D554B274A}"/>
          </ac:spMkLst>
        </pc:spChg>
        <pc:spChg chg="mod">
          <ac:chgData name="Niek Siero" userId="989103ed-41a7-4105-b381-9d5fac0f25dd" providerId="ADAL" clId="{FAA7E787-5B69-441E-9201-6A586AF96472}" dt="2023-05-12T14:21:08.450" v="388" actId="478"/>
          <ac:spMkLst>
            <pc:docMk/>
            <pc:sldMk cId="2566827258" sldId="259"/>
            <ac:spMk id="22" creationId="{73462854-D45D-520E-59CC-6DB043231998}"/>
          </ac:spMkLst>
        </pc:spChg>
        <pc:spChg chg="mod">
          <ac:chgData name="Niek Siero" userId="989103ed-41a7-4105-b381-9d5fac0f25dd" providerId="ADAL" clId="{FAA7E787-5B69-441E-9201-6A586AF96472}" dt="2023-05-12T14:21:10.975" v="389" actId="478"/>
          <ac:spMkLst>
            <pc:docMk/>
            <pc:sldMk cId="2566827258" sldId="259"/>
            <ac:spMk id="23" creationId="{94A2926F-F1EB-74A7-3B60-2E98203C7D63}"/>
          </ac:spMkLst>
        </pc:spChg>
        <pc:grpChg chg="mod">
          <ac:chgData name="Niek Siero" userId="989103ed-41a7-4105-b381-9d5fac0f25dd" providerId="ADAL" clId="{FAA7E787-5B69-441E-9201-6A586AF96472}" dt="2023-05-12T14:21:08.450" v="388" actId="478"/>
          <ac:grpSpMkLst>
            <pc:docMk/>
            <pc:sldMk cId="2566827258" sldId="259"/>
            <ac:grpSpMk id="4" creationId="{9A86FB45-A474-02BA-4832-740DA664104B}"/>
          </ac:grpSpMkLst>
        </pc:grpChg>
        <pc:grpChg chg="mod">
          <ac:chgData name="Niek Siero" userId="989103ed-41a7-4105-b381-9d5fac0f25dd" providerId="ADAL" clId="{FAA7E787-5B69-441E-9201-6A586AF96472}" dt="2023-05-12T14:21:10.975" v="389" actId="478"/>
          <ac:grpSpMkLst>
            <pc:docMk/>
            <pc:sldMk cId="2566827258" sldId="259"/>
            <ac:grpSpMk id="7" creationId="{8222E749-3823-50CA-1404-9646DD1A177E}"/>
          </ac:grpSpMkLst>
        </pc:grpChg>
        <pc:picChg chg="add del mod">
          <ac:chgData name="Niek Siero" userId="989103ed-41a7-4105-b381-9d5fac0f25dd" providerId="ADAL" clId="{FAA7E787-5B69-441E-9201-6A586AF96472}" dt="2023-05-15T07:10:01.591" v="397" actId="478"/>
          <ac:picMkLst>
            <pc:docMk/>
            <pc:sldMk cId="2566827258" sldId="259"/>
            <ac:picMk id="11" creationId="{97929D89-2F3E-F3A7-713F-E7CA6D853AAB}"/>
          </ac:picMkLst>
        </pc:picChg>
        <pc:picChg chg="add del mod">
          <ac:chgData name="Niek Siero" userId="989103ed-41a7-4105-b381-9d5fac0f25dd" providerId="ADAL" clId="{FAA7E787-5B69-441E-9201-6A586AF96472}" dt="2023-05-15T07:10:01.942" v="398" actId="478"/>
          <ac:picMkLst>
            <pc:docMk/>
            <pc:sldMk cId="2566827258" sldId="259"/>
            <ac:picMk id="24" creationId="{4AE4AF37-E44A-AC8C-CC99-BF9BA2173B5C}"/>
          </ac:picMkLst>
        </pc:picChg>
        <pc:picChg chg="del">
          <ac:chgData name="Niek Siero" userId="989103ed-41a7-4105-b381-9d5fac0f25dd" providerId="ADAL" clId="{FAA7E787-5B69-441E-9201-6A586AF96472}" dt="2023-05-12T14:21:08.450" v="388" actId="478"/>
          <ac:picMkLst>
            <pc:docMk/>
            <pc:sldMk cId="2566827258" sldId="259"/>
            <ac:picMk id="3078" creationId="{88485003-F78C-02ED-ABC5-C317526D7BCE}"/>
          </ac:picMkLst>
        </pc:picChg>
        <pc:picChg chg="del">
          <ac:chgData name="Niek Siero" userId="989103ed-41a7-4105-b381-9d5fac0f25dd" providerId="ADAL" clId="{FAA7E787-5B69-441E-9201-6A586AF96472}" dt="2023-05-12T14:21:10.975" v="389" actId="478"/>
          <ac:picMkLst>
            <pc:docMk/>
            <pc:sldMk cId="2566827258" sldId="259"/>
            <ac:picMk id="3082" creationId="{3733E59F-AF33-328F-5A1C-E7E81D83B6CA}"/>
          </ac:picMkLst>
        </pc:picChg>
      </pc:sldChg>
      <pc:sldChg chg="addSp delSp modSp add mod">
        <pc:chgData name="Niek Siero" userId="989103ed-41a7-4105-b381-9d5fac0f25dd" providerId="ADAL" clId="{FAA7E787-5B69-441E-9201-6A586AF96472}" dt="2023-06-15T13:00:02.982" v="589" actId="207"/>
        <pc:sldMkLst>
          <pc:docMk/>
          <pc:sldMk cId="587172793" sldId="260"/>
        </pc:sldMkLst>
        <pc:spChg chg="mod">
          <ac:chgData name="Niek Siero" userId="989103ed-41a7-4105-b381-9d5fac0f25dd" providerId="ADAL" clId="{FAA7E787-5B69-441E-9201-6A586AF96472}" dt="2023-06-07T07:35:08.208" v="540" actId="20577"/>
          <ac:spMkLst>
            <pc:docMk/>
            <pc:sldMk cId="587172793" sldId="260"/>
            <ac:spMk id="2" creationId="{98F82D29-48E3-FF3B-C52C-FAED2F801E38}"/>
          </ac:spMkLst>
        </pc:spChg>
        <pc:spChg chg="add del mod">
          <ac:chgData name="Niek Siero" userId="989103ed-41a7-4105-b381-9d5fac0f25dd" providerId="ADAL" clId="{FAA7E787-5B69-441E-9201-6A586AF96472}" dt="2023-05-30T14:14:50.239" v="511" actId="20577"/>
          <ac:spMkLst>
            <pc:docMk/>
            <pc:sldMk cId="587172793" sldId="260"/>
            <ac:spMk id="3" creationId="{3527F3D1-8FF7-6D9B-6C08-72B0827857EC}"/>
          </ac:spMkLst>
        </pc:spChg>
        <pc:spChg chg="mod">
          <ac:chgData name="Niek Siero" userId="989103ed-41a7-4105-b381-9d5fac0f25dd" providerId="ADAL" clId="{FAA7E787-5B69-441E-9201-6A586AF96472}" dt="2023-06-15T13:00:02.982" v="589" actId="207"/>
          <ac:spMkLst>
            <pc:docMk/>
            <pc:sldMk cId="587172793" sldId="260"/>
            <ac:spMk id="8" creationId="{8AD5177F-1870-47FF-EB5A-8648C6ABCC22}"/>
          </ac:spMkLst>
        </pc:spChg>
      </pc:sldChg>
      <pc:sldChg chg="delSp modSp mod">
        <pc:chgData name="Niek Siero" userId="989103ed-41a7-4105-b381-9d5fac0f25dd" providerId="ADAL" clId="{FAA7E787-5B69-441E-9201-6A586AF96472}" dt="2023-06-15T13:00:23.087" v="590" actId="207"/>
        <pc:sldMkLst>
          <pc:docMk/>
          <pc:sldMk cId="499095468" sldId="261"/>
        </pc:sldMkLst>
        <pc:spChg chg="mod">
          <ac:chgData name="Niek Siero" userId="989103ed-41a7-4105-b381-9d5fac0f25dd" providerId="ADAL" clId="{FAA7E787-5B69-441E-9201-6A586AF96472}" dt="2023-06-15T13:00:23.087" v="590" actId="207"/>
          <ac:spMkLst>
            <pc:docMk/>
            <pc:sldMk cId="499095468" sldId="261"/>
            <ac:spMk id="38" creationId="{60752900-B627-88F5-C864-46397ECEB4F7}"/>
          </ac:spMkLst>
        </pc:spChg>
        <pc:spChg chg="del mod">
          <ac:chgData name="Niek Siero" userId="989103ed-41a7-4105-b381-9d5fac0f25dd" providerId="ADAL" clId="{FAA7E787-5B69-441E-9201-6A586AF96472}" dt="2023-05-15T07:14:24.099" v="438"/>
          <ac:spMkLst>
            <pc:docMk/>
            <pc:sldMk cId="499095468" sldId="261"/>
            <ac:spMk id="38" creationId="{700003C3-E0BD-C429-243E-F2C75312BAFE}"/>
          </ac:spMkLst>
        </pc:spChg>
        <pc:spChg chg="mod">
          <ac:chgData name="Niek Siero" userId="989103ed-41a7-4105-b381-9d5fac0f25dd" providerId="ADAL" clId="{FAA7E787-5B69-441E-9201-6A586AF96472}" dt="2023-05-15T07:12:10.937" v="401"/>
          <ac:spMkLst>
            <pc:docMk/>
            <pc:sldMk cId="499095468" sldId="261"/>
            <ac:spMk id="51" creationId="{DB2001DD-24B2-DB20-C620-0CAC3DD107AA}"/>
          </ac:spMkLst>
        </pc:spChg>
      </pc:sldChg>
      <pc:sldChg chg="addSp modSp mod">
        <pc:chgData name="Niek Siero" userId="989103ed-41a7-4105-b381-9d5fac0f25dd" providerId="ADAL" clId="{FAA7E787-5B69-441E-9201-6A586AF96472}" dt="2023-06-15T13:02:02.686" v="608" actId="1076"/>
        <pc:sldMkLst>
          <pc:docMk/>
          <pc:sldMk cId="526172876" sldId="262"/>
        </pc:sldMkLst>
        <pc:spChg chg="mod">
          <ac:chgData name="Niek Siero" userId="989103ed-41a7-4105-b381-9d5fac0f25dd" providerId="ADAL" clId="{FAA7E787-5B69-441E-9201-6A586AF96472}" dt="2023-05-12T14:04:43.196" v="51" actId="20577"/>
          <ac:spMkLst>
            <pc:docMk/>
            <pc:sldMk cId="526172876" sldId="262"/>
            <ac:spMk id="5" creationId="{3805FB20-E0F1-2415-F936-0C0D49810C75}"/>
          </ac:spMkLst>
        </pc:spChg>
        <pc:spChg chg="add mod">
          <ac:chgData name="Niek Siero" userId="989103ed-41a7-4105-b381-9d5fac0f25dd" providerId="ADAL" clId="{FAA7E787-5B69-441E-9201-6A586AF96472}" dt="2023-06-15T13:02:02.686" v="608" actId="1076"/>
          <ac:spMkLst>
            <pc:docMk/>
            <pc:sldMk cId="526172876" sldId="262"/>
            <ac:spMk id="8" creationId="{FEF031AF-F799-8B09-D7DA-E04B2AB19C3B}"/>
          </ac:spMkLst>
        </pc:spChg>
        <pc:spChg chg="mod">
          <ac:chgData name="Niek Siero" userId="989103ed-41a7-4105-b381-9d5fac0f25dd" providerId="ADAL" clId="{FAA7E787-5B69-441E-9201-6A586AF96472}" dt="2023-05-15T07:12:07.537" v="400"/>
          <ac:spMkLst>
            <pc:docMk/>
            <pc:sldMk cId="526172876" sldId="262"/>
            <ac:spMk id="9" creationId="{A039BBED-4C7F-CF3A-0DC6-D45177DD945C}"/>
          </ac:spMkLst>
        </pc:spChg>
      </pc:sldChg>
      <pc:sldChg chg="delSp modSp mod">
        <pc:chgData name="Niek Siero" userId="989103ed-41a7-4105-b381-9d5fac0f25dd" providerId="ADAL" clId="{FAA7E787-5B69-441E-9201-6A586AF96472}" dt="2023-06-15T13:00:33.129" v="594" actId="207"/>
        <pc:sldMkLst>
          <pc:docMk/>
          <pc:sldMk cId="1148107842" sldId="263"/>
        </pc:sldMkLst>
        <pc:spChg chg="del mod">
          <ac:chgData name="Niek Siero" userId="989103ed-41a7-4105-b381-9d5fac0f25dd" providerId="ADAL" clId="{FAA7E787-5B69-441E-9201-6A586AF96472}" dt="2023-05-15T07:14:40.031" v="450"/>
          <ac:spMkLst>
            <pc:docMk/>
            <pc:sldMk cId="1148107842" sldId="263"/>
            <ac:spMk id="3" creationId="{D54E3E6F-D056-126E-B08C-3505D4BC9976}"/>
          </ac:spMkLst>
        </pc:spChg>
        <pc:spChg chg="mod">
          <ac:chgData name="Niek Siero" userId="989103ed-41a7-4105-b381-9d5fac0f25dd" providerId="ADAL" clId="{FAA7E787-5B69-441E-9201-6A586AF96472}" dt="2023-06-15T13:00:33.129" v="594" actId="207"/>
          <ac:spMkLst>
            <pc:docMk/>
            <pc:sldMk cId="1148107842" sldId="263"/>
            <ac:spMk id="11" creationId="{6A008AEF-9BAC-F011-7F4E-8D7E89D6C31C}"/>
          </ac:spMkLst>
        </pc:spChg>
        <pc:spChg chg="mod">
          <ac:chgData name="Niek Siero" userId="989103ed-41a7-4105-b381-9d5fac0f25dd" providerId="ADAL" clId="{FAA7E787-5B69-441E-9201-6A586AF96472}" dt="2023-05-15T07:12:24.636" v="405"/>
          <ac:spMkLst>
            <pc:docMk/>
            <pc:sldMk cId="1148107842" sldId="263"/>
            <ac:spMk id="42" creationId="{8AD09192-1784-5054-773A-C4CBED9FDB2B}"/>
          </ac:spMkLst>
        </pc:spChg>
      </pc:sldChg>
      <pc:sldChg chg="addSp delSp modSp mod">
        <pc:chgData name="Niek Siero" userId="989103ed-41a7-4105-b381-9d5fac0f25dd" providerId="ADAL" clId="{FAA7E787-5B69-441E-9201-6A586AF96472}" dt="2023-06-15T13:00:46.169" v="598" actId="207"/>
        <pc:sldMkLst>
          <pc:docMk/>
          <pc:sldMk cId="1771996714" sldId="264"/>
        </pc:sldMkLst>
        <pc:spChg chg="mod">
          <ac:chgData name="Niek Siero" userId="989103ed-41a7-4105-b381-9d5fac0f25dd" providerId="ADAL" clId="{FAA7E787-5B69-441E-9201-6A586AF96472}" dt="2023-06-15T13:00:46.169" v="598" actId="207"/>
          <ac:spMkLst>
            <pc:docMk/>
            <pc:sldMk cId="1771996714" sldId="264"/>
            <ac:spMk id="3" creationId="{5EB5749E-2DF3-A41A-B203-3824A57CF629}"/>
          </ac:spMkLst>
        </pc:spChg>
        <pc:spChg chg="del mod">
          <ac:chgData name="Niek Siero" userId="989103ed-41a7-4105-b381-9d5fac0f25dd" providerId="ADAL" clId="{FAA7E787-5B69-441E-9201-6A586AF96472}" dt="2023-05-15T07:14:53.398" v="462"/>
          <ac:spMkLst>
            <pc:docMk/>
            <pc:sldMk cId="1771996714" sldId="264"/>
            <ac:spMk id="3" creationId="{88116B60-EE93-F2C5-7517-CB1979128FF0}"/>
          </ac:spMkLst>
        </pc:spChg>
        <pc:spChg chg="mod">
          <ac:chgData name="Niek Siero" userId="989103ed-41a7-4105-b381-9d5fac0f25dd" providerId="ADAL" clId="{FAA7E787-5B69-441E-9201-6A586AF96472}" dt="2023-05-15T07:12:34.369" v="409"/>
          <ac:spMkLst>
            <pc:docMk/>
            <pc:sldMk cId="1771996714" sldId="264"/>
            <ac:spMk id="49" creationId="{E379285F-AECF-06E9-C8C1-264C1EAD7571}"/>
          </ac:spMkLst>
        </pc:spChg>
        <pc:picChg chg="del">
          <ac:chgData name="Niek Siero" userId="989103ed-41a7-4105-b381-9d5fac0f25dd" providerId="ADAL" clId="{FAA7E787-5B69-441E-9201-6A586AF96472}" dt="2023-05-15T07:13:07.535" v="417" actId="478"/>
          <ac:picMkLst>
            <pc:docMk/>
            <pc:sldMk cId="1771996714" sldId="264"/>
            <ac:picMk id="2" creationId="{73055774-580D-09D2-7B65-8EA66E736FDD}"/>
          </ac:picMkLst>
        </pc:picChg>
        <pc:picChg chg="add del mod">
          <ac:chgData name="Niek Siero" userId="989103ed-41a7-4105-b381-9d5fac0f25dd" providerId="ADAL" clId="{FAA7E787-5B69-441E-9201-6A586AF96472}" dt="2023-05-15T07:13:06.501" v="416"/>
          <ac:picMkLst>
            <pc:docMk/>
            <pc:sldMk cId="1771996714" sldId="264"/>
            <ac:picMk id="11" creationId="{9A0FBDCF-5D2B-FA39-8358-C880AF507C65}"/>
          </ac:picMkLst>
        </pc:picChg>
        <pc:picChg chg="add mod">
          <ac:chgData name="Niek Siero" userId="989103ed-41a7-4105-b381-9d5fac0f25dd" providerId="ADAL" clId="{FAA7E787-5B69-441E-9201-6A586AF96472}" dt="2023-05-15T07:13:15.005" v="421" actId="1076"/>
          <ac:picMkLst>
            <pc:docMk/>
            <pc:sldMk cId="1771996714" sldId="264"/>
            <ac:picMk id="14" creationId="{1864727A-77E0-46E3-E472-B59A0209E0B7}"/>
          </ac:picMkLst>
        </pc:picChg>
      </pc:sldChg>
      <pc:sldChg chg="addSp delSp modSp mod">
        <pc:chgData name="Niek Siero" userId="989103ed-41a7-4105-b381-9d5fac0f25dd" providerId="ADAL" clId="{FAA7E787-5B69-441E-9201-6A586AF96472}" dt="2023-06-15T13:00:52.977" v="602" actId="207"/>
        <pc:sldMkLst>
          <pc:docMk/>
          <pc:sldMk cId="3993475493" sldId="265"/>
        </pc:sldMkLst>
        <pc:spChg chg="del mod">
          <ac:chgData name="Niek Siero" userId="989103ed-41a7-4105-b381-9d5fac0f25dd" providerId="ADAL" clId="{FAA7E787-5B69-441E-9201-6A586AF96472}" dt="2023-05-15T07:14:09.253" v="435"/>
          <ac:spMkLst>
            <pc:docMk/>
            <pc:sldMk cId="3993475493" sldId="265"/>
            <ac:spMk id="3" creationId="{043C306B-364E-2795-35DB-D3951B15406C}"/>
          </ac:spMkLst>
        </pc:spChg>
        <pc:spChg chg="mod">
          <ac:chgData name="Niek Siero" userId="989103ed-41a7-4105-b381-9d5fac0f25dd" providerId="ADAL" clId="{FAA7E787-5B69-441E-9201-6A586AF96472}" dt="2023-06-15T13:00:52.977" v="602" actId="207"/>
          <ac:spMkLst>
            <pc:docMk/>
            <pc:sldMk cId="3993475493" sldId="265"/>
            <ac:spMk id="3" creationId="{B48B3E45-5AAD-5251-5BE3-1CB3EE277E91}"/>
          </ac:spMkLst>
        </pc:spChg>
        <pc:spChg chg="mod">
          <ac:chgData name="Niek Siero" userId="989103ed-41a7-4105-b381-9d5fac0f25dd" providerId="ADAL" clId="{FAA7E787-5B69-441E-9201-6A586AF96472}" dt="2023-05-15T07:12:50.719" v="413"/>
          <ac:spMkLst>
            <pc:docMk/>
            <pc:sldMk cId="3993475493" sldId="265"/>
            <ac:spMk id="50" creationId="{AB584826-8A64-4299-44DF-C4DF5FC02529}"/>
          </ac:spMkLst>
        </pc:spChg>
        <pc:picChg chg="del">
          <ac:chgData name="Niek Siero" userId="989103ed-41a7-4105-b381-9d5fac0f25dd" providerId="ADAL" clId="{FAA7E787-5B69-441E-9201-6A586AF96472}" dt="2023-05-15T07:13:33.590" v="428" actId="478"/>
          <ac:picMkLst>
            <pc:docMk/>
            <pc:sldMk cId="3993475493" sldId="265"/>
            <ac:picMk id="2" creationId="{854885A3-CB46-3792-0C00-4D5500FEB82D}"/>
          </ac:picMkLst>
        </pc:picChg>
        <pc:picChg chg="add mod">
          <ac:chgData name="Niek Siero" userId="989103ed-41a7-4105-b381-9d5fac0f25dd" providerId="ADAL" clId="{FAA7E787-5B69-441E-9201-6A586AF96472}" dt="2023-05-15T07:13:41.011" v="432" actId="1076"/>
          <ac:picMkLst>
            <pc:docMk/>
            <pc:sldMk cId="3993475493" sldId="265"/>
            <ac:picMk id="11" creationId="{2703559C-F565-0BCF-2BA6-984F9A6AB292}"/>
          </ac:picMkLst>
        </pc:picChg>
      </pc:sldChg>
      <pc:sldChg chg="modSp mod ord">
        <pc:chgData name="Niek Siero" userId="989103ed-41a7-4105-b381-9d5fac0f25dd" providerId="ADAL" clId="{FAA7E787-5B69-441E-9201-6A586AF96472}" dt="2023-06-15T13:01:06.002" v="606"/>
        <pc:sldMkLst>
          <pc:docMk/>
          <pc:sldMk cId="2298249777" sldId="266"/>
        </pc:sldMkLst>
        <pc:spChg chg="mod">
          <ac:chgData name="Niek Siero" userId="989103ed-41a7-4105-b381-9d5fac0f25dd" providerId="ADAL" clId="{FAA7E787-5B69-441E-9201-6A586AF96472}" dt="2023-05-15T07:12:53.085" v="414"/>
          <ac:spMkLst>
            <pc:docMk/>
            <pc:sldMk cId="2298249777" sldId="266"/>
            <ac:spMk id="5" creationId="{03D4E70A-1111-29D0-6244-9ABC50981B6D}"/>
          </ac:spMkLst>
        </pc:spChg>
        <pc:spChg chg="mod">
          <ac:chgData name="Niek Siero" userId="989103ed-41a7-4105-b381-9d5fac0f25dd" providerId="ADAL" clId="{FAA7E787-5B69-441E-9201-6A586AF96472}" dt="2023-05-30T14:24:04.366" v="533"/>
          <ac:spMkLst>
            <pc:docMk/>
            <pc:sldMk cId="2298249777" sldId="266"/>
            <ac:spMk id="23" creationId="{215B1AE2-6D88-6151-D36A-B1C12A16951D}"/>
          </ac:spMkLst>
        </pc:spChg>
      </pc:sldChg>
      <pc:sldChg chg="delSp modSp del mod">
        <pc:chgData name="Niek Siero" userId="989103ed-41a7-4105-b381-9d5fac0f25dd" providerId="ADAL" clId="{FAA7E787-5B69-441E-9201-6A586AF96472}" dt="2023-06-15T13:00:28.609" v="591" actId="47"/>
        <pc:sldMkLst>
          <pc:docMk/>
          <pc:sldMk cId="3287960985" sldId="267"/>
        </pc:sldMkLst>
        <pc:spChg chg="del mod">
          <ac:chgData name="Niek Siero" userId="989103ed-41a7-4105-b381-9d5fac0f25dd" providerId="ADAL" clId="{FAA7E787-5B69-441E-9201-6A586AF96472}" dt="2023-05-15T07:14:30.848" v="441"/>
          <ac:spMkLst>
            <pc:docMk/>
            <pc:sldMk cId="3287960985" sldId="267"/>
            <ac:spMk id="38" creationId="{700003C3-E0BD-C429-243E-F2C75312BAFE}"/>
          </ac:spMkLst>
        </pc:spChg>
        <pc:spChg chg="mod">
          <ac:chgData name="Niek Siero" userId="989103ed-41a7-4105-b381-9d5fac0f25dd" providerId="ADAL" clId="{FAA7E787-5B69-441E-9201-6A586AF96472}" dt="2023-05-15T07:12:13.737" v="402"/>
          <ac:spMkLst>
            <pc:docMk/>
            <pc:sldMk cId="3287960985" sldId="267"/>
            <ac:spMk id="39" creationId="{66744E73-9723-6CAA-2786-CA9CB4C8435F}"/>
          </ac:spMkLst>
        </pc:spChg>
      </pc:sldChg>
      <pc:sldChg chg="delSp modSp del mod">
        <pc:chgData name="Niek Siero" userId="989103ed-41a7-4105-b381-9d5fac0f25dd" providerId="ADAL" clId="{FAA7E787-5B69-441E-9201-6A586AF96472}" dt="2023-06-15T13:00:29.367" v="592" actId="47"/>
        <pc:sldMkLst>
          <pc:docMk/>
          <pc:sldMk cId="2186834675" sldId="268"/>
        </pc:sldMkLst>
        <pc:spChg chg="del mod">
          <ac:chgData name="Niek Siero" userId="989103ed-41a7-4105-b381-9d5fac0f25dd" providerId="ADAL" clId="{FAA7E787-5B69-441E-9201-6A586AF96472}" dt="2023-05-15T07:14:33.565" v="444"/>
          <ac:spMkLst>
            <pc:docMk/>
            <pc:sldMk cId="2186834675" sldId="268"/>
            <ac:spMk id="38" creationId="{700003C3-E0BD-C429-243E-F2C75312BAFE}"/>
          </ac:spMkLst>
        </pc:spChg>
        <pc:spChg chg="mod">
          <ac:chgData name="Niek Siero" userId="989103ed-41a7-4105-b381-9d5fac0f25dd" providerId="ADAL" clId="{FAA7E787-5B69-441E-9201-6A586AF96472}" dt="2023-05-15T07:12:17.703" v="403"/>
          <ac:spMkLst>
            <pc:docMk/>
            <pc:sldMk cId="2186834675" sldId="268"/>
            <ac:spMk id="39" creationId="{601F9FF4-4639-573E-B299-40C33F132B68}"/>
          </ac:spMkLst>
        </pc:spChg>
      </pc:sldChg>
      <pc:sldChg chg="delSp modSp del mod">
        <pc:chgData name="Niek Siero" userId="989103ed-41a7-4105-b381-9d5fac0f25dd" providerId="ADAL" clId="{FAA7E787-5B69-441E-9201-6A586AF96472}" dt="2023-06-15T13:00:30.063" v="593" actId="47"/>
        <pc:sldMkLst>
          <pc:docMk/>
          <pc:sldMk cId="2021784046" sldId="269"/>
        </pc:sldMkLst>
        <pc:spChg chg="del mod">
          <ac:chgData name="Niek Siero" userId="989103ed-41a7-4105-b381-9d5fac0f25dd" providerId="ADAL" clId="{FAA7E787-5B69-441E-9201-6A586AF96472}" dt="2023-05-15T07:14:36.982" v="447"/>
          <ac:spMkLst>
            <pc:docMk/>
            <pc:sldMk cId="2021784046" sldId="269"/>
            <ac:spMk id="38" creationId="{700003C3-E0BD-C429-243E-F2C75312BAFE}"/>
          </ac:spMkLst>
        </pc:spChg>
        <pc:spChg chg="mod">
          <ac:chgData name="Niek Siero" userId="989103ed-41a7-4105-b381-9d5fac0f25dd" providerId="ADAL" clId="{FAA7E787-5B69-441E-9201-6A586AF96472}" dt="2023-05-15T07:12:21.104" v="404"/>
          <ac:spMkLst>
            <pc:docMk/>
            <pc:sldMk cId="2021784046" sldId="269"/>
            <ac:spMk id="39" creationId="{E06146DD-2849-0F5C-5736-CC035BD9AA80}"/>
          </ac:spMkLst>
        </pc:spChg>
      </pc:sldChg>
      <pc:sldChg chg="delSp modSp del mod">
        <pc:chgData name="Niek Siero" userId="989103ed-41a7-4105-b381-9d5fac0f25dd" providerId="ADAL" clId="{FAA7E787-5B69-441E-9201-6A586AF96472}" dt="2023-06-15T13:00:41.729" v="595" actId="47"/>
        <pc:sldMkLst>
          <pc:docMk/>
          <pc:sldMk cId="2373481843" sldId="270"/>
        </pc:sldMkLst>
        <pc:spChg chg="del mod">
          <ac:chgData name="Niek Siero" userId="989103ed-41a7-4105-b381-9d5fac0f25dd" providerId="ADAL" clId="{FAA7E787-5B69-441E-9201-6A586AF96472}" dt="2023-05-15T07:14:42.982" v="453"/>
          <ac:spMkLst>
            <pc:docMk/>
            <pc:sldMk cId="2373481843" sldId="270"/>
            <ac:spMk id="3" creationId="{D54E3E6F-D056-126E-B08C-3505D4BC9976}"/>
          </ac:spMkLst>
        </pc:spChg>
        <pc:spChg chg="mod">
          <ac:chgData name="Niek Siero" userId="989103ed-41a7-4105-b381-9d5fac0f25dd" providerId="ADAL" clId="{FAA7E787-5B69-441E-9201-6A586AF96472}" dt="2023-05-15T07:12:27.636" v="406"/>
          <ac:spMkLst>
            <pc:docMk/>
            <pc:sldMk cId="2373481843" sldId="270"/>
            <ac:spMk id="14" creationId="{9983E921-2F61-DB0B-BA81-2F991D16AFF0}"/>
          </ac:spMkLst>
        </pc:spChg>
      </pc:sldChg>
      <pc:sldChg chg="delSp modSp del mod">
        <pc:chgData name="Niek Siero" userId="989103ed-41a7-4105-b381-9d5fac0f25dd" providerId="ADAL" clId="{FAA7E787-5B69-441E-9201-6A586AF96472}" dt="2023-06-15T13:00:42.426" v="596" actId="47"/>
        <pc:sldMkLst>
          <pc:docMk/>
          <pc:sldMk cId="1384651663" sldId="271"/>
        </pc:sldMkLst>
        <pc:spChg chg="del mod">
          <ac:chgData name="Niek Siero" userId="989103ed-41a7-4105-b381-9d5fac0f25dd" providerId="ADAL" clId="{FAA7E787-5B69-441E-9201-6A586AF96472}" dt="2023-05-15T07:14:46.148" v="456"/>
          <ac:spMkLst>
            <pc:docMk/>
            <pc:sldMk cId="1384651663" sldId="271"/>
            <ac:spMk id="3" creationId="{D54E3E6F-D056-126E-B08C-3505D4BC9976}"/>
          </ac:spMkLst>
        </pc:spChg>
        <pc:spChg chg="mod">
          <ac:chgData name="Niek Siero" userId="989103ed-41a7-4105-b381-9d5fac0f25dd" providerId="ADAL" clId="{FAA7E787-5B69-441E-9201-6A586AF96472}" dt="2023-05-15T07:12:30.119" v="407"/>
          <ac:spMkLst>
            <pc:docMk/>
            <pc:sldMk cId="1384651663" sldId="271"/>
            <ac:spMk id="14" creationId="{0141C757-BC1E-E2CA-79DB-93D110DF2C79}"/>
          </ac:spMkLst>
        </pc:spChg>
      </pc:sldChg>
      <pc:sldChg chg="delSp modSp del mod">
        <pc:chgData name="Niek Siero" userId="989103ed-41a7-4105-b381-9d5fac0f25dd" providerId="ADAL" clId="{FAA7E787-5B69-441E-9201-6A586AF96472}" dt="2023-06-15T13:00:43.059" v="597" actId="47"/>
        <pc:sldMkLst>
          <pc:docMk/>
          <pc:sldMk cId="545330148" sldId="272"/>
        </pc:sldMkLst>
        <pc:spChg chg="del mod">
          <ac:chgData name="Niek Siero" userId="989103ed-41a7-4105-b381-9d5fac0f25dd" providerId="ADAL" clId="{FAA7E787-5B69-441E-9201-6A586AF96472}" dt="2023-05-15T07:14:49.965" v="459"/>
          <ac:spMkLst>
            <pc:docMk/>
            <pc:sldMk cId="545330148" sldId="272"/>
            <ac:spMk id="3" creationId="{D54E3E6F-D056-126E-B08C-3505D4BC9976}"/>
          </ac:spMkLst>
        </pc:spChg>
        <pc:spChg chg="mod">
          <ac:chgData name="Niek Siero" userId="989103ed-41a7-4105-b381-9d5fac0f25dd" providerId="ADAL" clId="{FAA7E787-5B69-441E-9201-6A586AF96472}" dt="2023-05-15T07:12:32.003" v="408"/>
          <ac:spMkLst>
            <pc:docMk/>
            <pc:sldMk cId="545330148" sldId="272"/>
            <ac:spMk id="14" creationId="{00EF6059-E85E-C8AC-C5DF-A6FC8D3C14DD}"/>
          </ac:spMkLst>
        </pc:spChg>
      </pc:sldChg>
      <pc:sldChg chg="addSp delSp modSp del mod">
        <pc:chgData name="Niek Siero" userId="989103ed-41a7-4105-b381-9d5fac0f25dd" providerId="ADAL" clId="{FAA7E787-5B69-441E-9201-6A586AF96472}" dt="2023-06-15T13:00:48.069" v="599" actId="47"/>
        <pc:sldMkLst>
          <pc:docMk/>
          <pc:sldMk cId="2683304236" sldId="273"/>
        </pc:sldMkLst>
        <pc:spChg chg="del mod">
          <ac:chgData name="Niek Siero" userId="989103ed-41a7-4105-b381-9d5fac0f25dd" providerId="ADAL" clId="{FAA7E787-5B69-441E-9201-6A586AF96472}" dt="2023-05-15T07:14:56.083" v="465"/>
          <ac:spMkLst>
            <pc:docMk/>
            <pc:sldMk cId="2683304236" sldId="273"/>
            <ac:spMk id="3" creationId="{88116B60-EE93-F2C5-7517-CB1979128FF0}"/>
          </ac:spMkLst>
        </pc:spChg>
        <pc:spChg chg="mod">
          <ac:chgData name="Niek Siero" userId="989103ed-41a7-4105-b381-9d5fac0f25dd" providerId="ADAL" clId="{FAA7E787-5B69-441E-9201-6A586AF96472}" dt="2023-05-15T07:12:36.669" v="410"/>
          <ac:spMkLst>
            <pc:docMk/>
            <pc:sldMk cId="2683304236" sldId="273"/>
            <ac:spMk id="14" creationId="{D0074B69-85D9-11A8-C44F-2212710F50F1}"/>
          </ac:spMkLst>
        </pc:spChg>
        <pc:picChg chg="del">
          <ac:chgData name="Niek Siero" userId="989103ed-41a7-4105-b381-9d5fac0f25dd" providerId="ADAL" clId="{FAA7E787-5B69-441E-9201-6A586AF96472}" dt="2023-05-15T07:13:19.058" v="422" actId="478"/>
          <ac:picMkLst>
            <pc:docMk/>
            <pc:sldMk cId="2683304236" sldId="273"/>
            <ac:picMk id="2" creationId="{73055774-580D-09D2-7B65-8EA66E736FDD}"/>
          </ac:picMkLst>
        </pc:picChg>
        <pc:picChg chg="add mod">
          <ac:chgData name="Niek Siero" userId="989103ed-41a7-4105-b381-9d5fac0f25dd" providerId="ADAL" clId="{FAA7E787-5B69-441E-9201-6A586AF96472}" dt="2023-05-15T07:13:19.251" v="423"/>
          <ac:picMkLst>
            <pc:docMk/>
            <pc:sldMk cId="2683304236" sldId="273"/>
            <ac:picMk id="11" creationId="{23DC9623-2C8D-7DF9-FD14-8FF2D6C39398}"/>
          </ac:picMkLst>
        </pc:picChg>
      </pc:sldChg>
      <pc:sldChg chg="addSp delSp modSp del mod">
        <pc:chgData name="Niek Siero" userId="989103ed-41a7-4105-b381-9d5fac0f25dd" providerId="ADAL" clId="{FAA7E787-5B69-441E-9201-6A586AF96472}" dt="2023-06-15T13:00:48.805" v="600" actId="47"/>
        <pc:sldMkLst>
          <pc:docMk/>
          <pc:sldMk cId="2054202109" sldId="274"/>
        </pc:sldMkLst>
        <pc:spChg chg="del mod">
          <ac:chgData name="Niek Siero" userId="989103ed-41a7-4105-b381-9d5fac0f25dd" providerId="ADAL" clId="{FAA7E787-5B69-441E-9201-6A586AF96472}" dt="2023-05-15T07:14:59.164" v="468"/>
          <ac:spMkLst>
            <pc:docMk/>
            <pc:sldMk cId="2054202109" sldId="274"/>
            <ac:spMk id="3" creationId="{88116B60-EE93-F2C5-7517-CB1979128FF0}"/>
          </ac:spMkLst>
        </pc:spChg>
        <pc:spChg chg="mod">
          <ac:chgData name="Niek Siero" userId="989103ed-41a7-4105-b381-9d5fac0f25dd" providerId="ADAL" clId="{FAA7E787-5B69-441E-9201-6A586AF96472}" dt="2023-05-15T07:12:45.419" v="412"/>
          <ac:spMkLst>
            <pc:docMk/>
            <pc:sldMk cId="2054202109" sldId="274"/>
            <ac:spMk id="14" creationId="{74ACBA19-0A3E-0B1C-9AF7-CE61D14FD72A}"/>
          </ac:spMkLst>
        </pc:spChg>
        <pc:picChg chg="del">
          <ac:chgData name="Niek Siero" userId="989103ed-41a7-4105-b381-9d5fac0f25dd" providerId="ADAL" clId="{FAA7E787-5B69-441E-9201-6A586AF96472}" dt="2023-05-15T07:13:22.114" v="424" actId="478"/>
          <ac:picMkLst>
            <pc:docMk/>
            <pc:sldMk cId="2054202109" sldId="274"/>
            <ac:picMk id="2" creationId="{73055774-580D-09D2-7B65-8EA66E736FDD}"/>
          </ac:picMkLst>
        </pc:picChg>
        <pc:picChg chg="add mod">
          <ac:chgData name="Niek Siero" userId="989103ed-41a7-4105-b381-9d5fac0f25dd" providerId="ADAL" clId="{FAA7E787-5B69-441E-9201-6A586AF96472}" dt="2023-05-15T07:13:22.301" v="425"/>
          <ac:picMkLst>
            <pc:docMk/>
            <pc:sldMk cId="2054202109" sldId="274"/>
            <ac:picMk id="11" creationId="{1B89C680-428C-3923-72CD-A51C494A6C35}"/>
          </ac:picMkLst>
        </pc:picChg>
      </pc:sldChg>
      <pc:sldChg chg="addSp delSp modSp del mod">
        <pc:chgData name="Niek Siero" userId="989103ed-41a7-4105-b381-9d5fac0f25dd" providerId="ADAL" clId="{FAA7E787-5B69-441E-9201-6A586AF96472}" dt="2023-06-15T13:00:49.391" v="601" actId="47"/>
        <pc:sldMkLst>
          <pc:docMk/>
          <pc:sldMk cId="250770150" sldId="275"/>
        </pc:sldMkLst>
        <pc:spChg chg="del mod">
          <ac:chgData name="Niek Siero" userId="989103ed-41a7-4105-b381-9d5fac0f25dd" providerId="ADAL" clId="{FAA7E787-5B69-441E-9201-6A586AF96472}" dt="2023-05-15T07:15:02.697" v="471"/>
          <ac:spMkLst>
            <pc:docMk/>
            <pc:sldMk cId="250770150" sldId="275"/>
            <ac:spMk id="3" creationId="{88116B60-EE93-F2C5-7517-CB1979128FF0}"/>
          </ac:spMkLst>
        </pc:spChg>
        <pc:spChg chg="mod">
          <ac:chgData name="Niek Siero" userId="989103ed-41a7-4105-b381-9d5fac0f25dd" providerId="ADAL" clId="{FAA7E787-5B69-441E-9201-6A586AF96472}" dt="2023-05-15T07:12:41.786" v="411"/>
          <ac:spMkLst>
            <pc:docMk/>
            <pc:sldMk cId="250770150" sldId="275"/>
            <ac:spMk id="14" creationId="{32584F23-E2A5-EC07-24F5-8EAB13ED88F7}"/>
          </ac:spMkLst>
        </pc:spChg>
        <pc:picChg chg="del">
          <ac:chgData name="Niek Siero" userId="989103ed-41a7-4105-b381-9d5fac0f25dd" providerId="ADAL" clId="{FAA7E787-5B69-441E-9201-6A586AF96472}" dt="2023-05-15T07:13:24.817" v="426" actId="478"/>
          <ac:picMkLst>
            <pc:docMk/>
            <pc:sldMk cId="250770150" sldId="275"/>
            <ac:picMk id="2" creationId="{73055774-580D-09D2-7B65-8EA66E736FDD}"/>
          </ac:picMkLst>
        </pc:picChg>
        <pc:picChg chg="add mod">
          <ac:chgData name="Niek Siero" userId="989103ed-41a7-4105-b381-9d5fac0f25dd" providerId="ADAL" clId="{FAA7E787-5B69-441E-9201-6A586AF96472}" dt="2023-05-15T07:13:25.001" v="427"/>
          <ac:picMkLst>
            <pc:docMk/>
            <pc:sldMk cId="250770150" sldId="275"/>
            <ac:picMk id="11" creationId="{4CB95A84-84D6-97BE-8E93-D8966365A43C}"/>
          </ac:picMkLst>
        </pc:picChg>
      </pc:sldChg>
      <pc:sldChg chg="addSp delSp modSp add del mod modCm">
        <pc:chgData name="Niek Siero" userId="989103ed-41a7-4105-b381-9d5fac0f25dd" providerId="ADAL" clId="{FAA7E787-5B69-441E-9201-6A586AF96472}" dt="2023-06-15T12:19:40.038" v="548" actId="20577"/>
        <pc:sldMkLst>
          <pc:docMk/>
          <pc:sldMk cId="3995607578" sldId="276"/>
        </pc:sldMkLst>
        <pc:spChg chg="mod">
          <ac:chgData name="Niek Siero" userId="989103ed-41a7-4105-b381-9d5fac0f25dd" providerId="ADAL" clId="{FAA7E787-5B69-441E-9201-6A586AF96472}" dt="2023-05-30T14:20:54.501" v="531"/>
          <ac:spMkLst>
            <pc:docMk/>
            <pc:sldMk cId="3995607578" sldId="276"/>
            <ac:spMk id="4" creationId="{EFE0F559-F596-F925-EEB3-B83B23EB8428}"/>
          </ac:spMkLst>
        </pc:spChg>
        <pc:spChg chg="mod">
          <ac:chgData name="Niek Siero" userId="989103ed-41a7-4105-b381-9d5fac0f25dd" providerId="ADAL" clId="{FAA7E787-5B69-441E-9201-6A586AF96472}" dt="2023-06-15T12:19:40.038" v="548" actId="20577"/>
          <ac:spMkLst>
            <pc:docMk/>
            <pc:sldMk cId="3995607578" sldId="276"/>
            <ac:spMk id="10" creationId="{13BEF108-FC4C-3DC2-5B81-2A2502334B71}"/>
          </ac:spMkLst>
        </pc:spChg>
        <pc:spChg chg="mod">
          <ac:chgData name="Niek Siero" userId="989103ed-41a7-4105-b381-9d5fac0f25dd" providerId="ADAL" clId="{FAA7E787-5B69-441E-9201-6A586AF96472}" dt="2023-05-30T14:20:54.501" v="531"/>
          <ac:spMkLst>
            <pc:docMk/>
            <pc:sldMk cId="3995607578" sldId="276"/>
            <ac:spMk id="11" creationId="{227FCF52-24B8-14B6-23AD-D57B450A534A}"/>
          </ac:spMkLst>
        </pc:spChg>
        <pc:grpChg chg="add del mod">
          <ac:chgData name="Niek Siero" userId="989103ed-41a7-4105-b381-9d5fac0f25dd" providerId="ADAL" clId="{FAA7E787-5B69-441E-9201-6A586AF96472}" dt="2023-05-30T14:20:55.932" v="532"/>
          <ac:grpSpMkLst>
            <pc:docMk/>
            <pc:sldMk cId="3995607578" sldId="276"/>
            <ac:grpSpMk id="3" creationId="{86CA88F2-FD4C-6F08-877D-88AAC4181F59}"/>
          </ac:grpSpMkLst>
        </pc:grpChg>
        <pc:extLst>
          <p:ext xmlns:p="http://schemas.openxmlformats.org/presentationml/2006/main" uri="{D6D511B9-2390-475A-947B-AFAB55BFBCF1}">
            <pc226:cmChg xmlns:pc226="http://schemas.microsoft.com/office/powerpoint/2022/06/main/command" chg="mod">
              <pc226:chgData name="Niek Siero" userId="989103ed-41a7-4105-b381-9d5fac0f25dd" providerId="ADAL" clId="{FAA7E787-5B69-441E-9201-6A586AF96472}" dt="2023-06-15T12:19:40.038" v="548" actId="20577"/>
              <pc2:cmMkLst xmlns:pc2="http://schemas.microsoft.com/office/powerpoint/2019/9/main/command">
                <pc:docMk/>
                <pc:sldMk cId="3995607578" sldId="276"/>
                <pc2:cmMk id="{25CB3B03-0D2A-4F53-8D66-7CB34AED464C}"/>
              </pc2:cmMkLst>
            </pc226:cmChg>
          </p:ext>
        </pc:extLst>
      </pc:sldChg>
      <pc:sldChg chg="del">
        <pc:chgData name="Niek Siero" userId="989103ed-41a7-4105-b381-9d5fac0f25dd" providerId="ADAL" clId="{FAA7E787-5B69-441E-9201-6A586AF96472}" dt="2023-06-15T13:00:54.495" v="603" actId="47"/>
        <pc:sldMkLst>
          <pc:docMk/>
          <pc:sldMk cId="815159351" sldId="282"/>
        </pc:sldMkLst>
      </pc:sldChg>
      <pc:sldChg chg="del">
        <pc:chgData name="Niek Siero" userId="989103ed-41a7-4105-b381-9d5fac0f25dd" providerId="ADAL" clId="{FAA7E787-5B69-441E-9201-6A586AF96472}" dt="2023-06-15T13:00:55.020" v="604" actId="47"/>
        <pc:sldMkLst>
          <pc:docMk/>
          <pc:sldMk cId="1665254410" sldId="283"/>
        </pc:sldMkLst>
      </pc:sldChg>
      <pc:sldChg chg="modSp del mod ord">
        <pc:chgData name="Niek Siero" userId="989103ed-41a7-4105-b381-9d5fac0f25dd" providerId="ADAL" clId="{FAA7E787-5B69-441E-9201-6A586AF96472}" dt="2023-06-15T12:59:58.980" v="588" actId="47"/>
        <pc:sldMkLst>
          <pc:docMk/>
          <pc:sldMk cId="3356447166" sldId="284"/>
        </pc:sldMkLst>
        <pc:spChg chg="mod">
          <ac:chgData name="Niek Siero" userId="989103ed-41a7-4105-b381-9d5fac0f25dd" providerId="ADAL" clId="{FAA7E787-5B69-441E-9201-6A586AF96472}" dt="2023-06-15T12:59:49.993" v="587" actId="207"/>
          <ac:spMkLst>
            <pc:docMk/>
            <pc:sldMk cId="3356447166" sldId="284"/>
            <ac:spMk id="3" creationId="{A1F771D9-C0A8-1A84-B7CF-5CBC73C6DBB9}"/>
          </ac:spMkLst>
        </pc:spChg>
      </pc:sldChg>
      <pc:sldChg chg="addSp delSp modSp add del mod">
        <pc:chgData name="Niek Siero" userId="989103ed-41a7-4105-b381-9d5fac0f25dd" providerId="ADAL" clId="{FAA7E787-5B69-441E-9201-6A586AF96472}" dt="2023-06-15T12:23:11.123" v="583" actId="47"/>
        <pc:sldMkLst>
          <pc:docMk/>
          <pc:sldMk cId="3639398214" sldId="298"/>
        </pc:sldMkLst>
        <pc:picChg chg="add mod modCrop">
          <ac:chgData name="Niek Siero" userId="989103ed-41a7-4105-b381-9d5fac0f25dd" providerId="ADAL" clId="{FAA7E787-5B69-441E-9201-6A586AF96472}" dt="2023-05-30T10:40:18.536" v="497" actId="1076"/>
          <ac:picMkLst>
            <pc:docMk/>
            <pc:sldMk cId="3639398214" sldId="298"/>
            <ac:picMk id="3" creationId="{C65FFEA5-A317-963F-E7D4-A03DC806A04B}"/>
          </ac:picMkLst>
        </pc:picChg>
        <pc:picChg chg="add del">
          <ac:chgData name="Niek Siero" userId="989103ed-41a7-4105-b381-9d5fac0f25dd" providerId="ADAL" clId="{FAA7E787-5B69-441E-9201-6A586AF96472}" dt="2023-05-30T10:39:56.104" v="489" actId="478"/>
          <ac:picMkLst>
            <pc:docMk/>
            <pc:sldMk cId="3639398214" sldId="298"/>
            <ac:picMk id="9" creationId="{4D264DAE-00FB-6123-386D-ABA013FCEBF1}"/>
          </ac:picMkLst>
        </pc:picChg>
      </pc:sldChg>
      <pc:sldChg chg="add">
        <pc:chgData name="Niek Siero" userId="989103ed-41a7-4105-b381-9d5fac0f25dd" providerId="ADAL" clId="{FAA7E787-5B69-441E-9201-6A586AF96472}" dt="2023-06-15T12:22:39.543" v="581"/>
        <pc:sldMkLst>
          <pc:docMk/>
          <pc:sldMk cId="2259270451" sldId="306"/>
        </pc:sldMkLst>
      </pc:sldChg>
      <pc:sldChg chg="add del">
        <pc:chgData name="Niek Siero" userId="989103ed-41a7-4105-b381-9d5fac0f25dd" providerId="ADAL" clId="{FAA7E787-5B69-441E-9201-6A586AF96472}" dt="2023-06-15T12:21:53.645" v="579" actId="47"/>
        <pc:sldMkLst>
          <pc:docMk/>
          <pc:sldMk cId="3331926908" sldId="306"/>
        </pc:sldMkLst>
      </pc:sldChg>
      <pc:sldChg chg="del">
        <pc:chgData name="Niek Siero" userId="989103ed-41a7-4105-b381-9d5fac0f25dd" providerId="ADAL" clId="{FAA7E787-5B69-441E-9201-6A586AF96472}" dt="2023-06-15T12:23:12.393" v="584" actId="47"/>
        <pc:sldMkLst>
          <pc:docMk/>
          <pc:sldMk cId="2698370730" sldId="307"/>
        </pc:sldMkLst>
      </pc:sldChg>
      <pc:sldChg chg="addSp delSp modSp add del mod modCm">
        <pc:chgData name="Niek Siero" userId="989103ed-41a7-4105-b381-9d5fac0f25dd" providerId="ADAL" clId="{FAA7E787-5B69-441E-9201-6A586AF96472}" dt="2023-06-15T12:21:42.844" v="578" actId="1076"/>
        <pc:sldMkLst>
          <pc:docMk/>
          <pc:sldMk cId="9322264" sldId="309"/>
        </pc:sldMkLst>
        <pc:spChg chg="mod">
          <ac:chgData name="Niek Siero" userId="989103ed-41a7-4105-b381-9d5fac0f25dd" providerId="ADAL" clId="{FAA7E787-5B69-441E-9201-6A586AF96472}" dt="2023-06-15T12:20:37.471" v="565" actId="20577"/>
          <ac:spMkLst>
            <pc:docMk/>
            <pc:sldMk cId="9322264" sldId="309"/>
            <ac:spMk id="2" creationId="{FB49AF62-88CA-367C-F337-C54EFD94F91F}"/>
          </ac:spMkLst>
        </pc:spChg>
        <pc:picChg chg="add mod">
          <ac:chgData name="Niek Siero" userId="989103ed-41a7-4105-b381-9d5fac0f25dd" providerId="ADAL" clId="{FAA7E787-5B69-441E-9201-6A586AF96472}" dt="2023-06-15T12:20:59.934" v="570" actId="1076"/>
          <ac:picMkLst>
            <pc:docMk/>
            <pc:sldMk cId="9322264" sldId="309"/>
            <ac:picMk id="5" creationId="{F8E480E5-9027-731E-0AB3-90BA26166BBD}"/>
          </ac:picMkLst>
        </pc:picChg>
        <pc:picChg chg="del">
          <ac:chgData name="Niek Siero" userId="989103ed-41a7-4105-b381-9d5fac0f25dd" providerId="ADAL" clId="{FAA7E787-5B69-441E-9201-6A586AF96472}" dt="2023-06-15T12:20:50.221" v="566" actId="478"/>
          <ac:picMkLst>
            <pc:docMk/>
            <pc:sldMk cId="9322264" sldId="309"/>
            <ac:picMk id="6" creationId="{8A6F91BF-030F-799C-32C4-F52A457E3525}"/>
          </ac:picMkLst>
        </pc:picChg>
        <pc:picChg chg="add mod">
          <ac:chgData name="Niek Siero" userId="989103ed-41a7-4105-b381-9d5fac0f25dd" providerId="ADAL" clId="{FAA7E787-5B69-441E-9201-6A586AF96472}" dt="2023-06-15T12:21:20.162" v="573" actId="1076"/>
          <ac:picMkLst>
            <pc:docMk/>
            <pc:sldMk cId="9322264" sldId="309"/>
            <ac:picMk id="7" creationId="{03676063-F8B4-09FE-100C-16F05D064D1B}"/>
          </ac:picMkLst>
        </pc:picChg>
        <pc:picChg chg="add mod">
          <ac:chgData name="Niek Siero" userId="989103ed-41a7-4105-b381-9d5fac0f25dd" providerId="ADAL" clId="{FAA7E787-5B69-441E-9201-6A586AF96472}" dt="2023-06-15T12:21:42.844" v="578" actId="1076"/>
          <ac:picMkLst>
            <pc:docMk/>
            <pc:sldMk cId="9322264" sldId="309"/>
            <ac:picMk id="8" creationId="{8B85F7C3-9102-FD14-5B9B-87A7BE294028}"/>
          </ac:picMkLst>
        </pc:picChg>
        <pc:picChg chg="del">
          <ac:chgData name="Niek Siero" userId="989103ed-41a7-4105-b381-9d5fac0f25dd" providerId="ADAL" clId="{FAA7E787-5B69-441E-9201-6A586AF96472}" dt="2023-06-15T12:21:03.871" v="571" actId="478"/>
          <ac:picMkLst>
            <pc:docMk/>
            <pc:sldMk cId="9322264" sldId="309"/>
            <ac:picMk id="17" creationId="{92E63F9E-50CC-5145-9ECE-0DA5A19A48D6}"/>
          </ac:picMkLst>
        </pc:picChg>
        <pc:picChg chg="del">
          <ac:chgData name="Niek Siero" userId="989103ed-41a7-4105-b381-9d5fac0f25dd" providerId="ADAL" clId="{FAA7E787-5B69-441E-9201-6A586AF96472}" dt="2023-06-15T12:21:34.602" v="574" actId="478"/>
          <ac:picMkLst>
            <pc:docMk/>
            <pc:sldMk cId="9322264" sldId="309"/>
            <ac:picMk id="26" creationId="{655F6E56-B840-892F-F8FE-E41ABEB7EE7A}"/>
          </ac:picMkLst>
        </pc:picChg>
        <pc:extLst>
          <p:ext xmlns:p="http://schemas.openxmlformats.org/presentationml/2006/main" uri="{D6D511B9-2390-475A-947B-AFAB55BFBCF1}">
            <pc226:cmChg xmlns:pc226="http://schemas.microsoft.com/office/powerpoint/2022/06/main/command" chg="mod">
              <pc226:chgData name="Niek Siero" userId="989103ed-41a7-4105-b381-9d5fac0f25dd" providerId="ADAL" clId="{FAA7E787-5B69-441E-9201-6A586AF96472}" dt="2023-06-15T12:20:37.471" v="565" actId="20577"/>
              <pc2:cmMkLst xmlns:pc2="http://schemas.microsoft.com/office/powerpoint/2019/9/main/command">
                <pc:docMk/>
                <pc:sldMk cId="9322264" sldId="309"/>
                <pc2:cmMk id="{D143ABA9-305F-4AA6-9D8E-988EE532F7ED}"/>
              </pc2:cmMkLst>
            </pc226:cmChg>
            <pc226:cmChg xmlns:pc226="http://schemas.microsoft.com/office/powerpoint/2022/06/main/command" chg="mod">
              <pc226:chgData name="Niek Siero" userId="989103ed-41a7-4105-b381-9d5fac0f25dd" providerId="ADAL" clId="{FAA7E787-5B69-441E-9201-6A586AF96472}" dt="2023-06-15T12:20:37.471" v="565" actId="20577"/>
              <pc2:cmMkLst xmlns:pc2="http://schemas.microsoft.com/office/powerpoint/2019/9/main/command">
                <pc:docMk/>
                <pc:sldMk cId="9322264" sldId="309"/>
                <pc2:cmMk id="{5F7046E8-6C52-4AC2-B001-3E26FD1FAC1D}"/>
              </pc2:cmMkLst>
            </pc226:cmChg>
          </p:ext>
        </pc:extLst>
      </pc:sldChg>
      <pc:sldChg chg="add">
        <pc:chgData name="Niek Siero" userId="989103ed-41a7-4105-b381-9d5fac0f25dd" providerId="ADAL" clId="{FAA7E787-5B69-441E-9201-6A586AF96472}" dt="2023-06-15T12:22:05.330" v="580"/>
        <pc:sldMkLst>
          <pc:docMk/>
          <pc:sldMk cId="17332686" sldId="310"/>
        </pc:sldMkLst>
      </pc:sldChg>
      <pc:sldChg chg="add">
        <pc:chgData name="Niek Siero" userId="989103ed-41a7-4105-b381-9d5fac0f25dd" providerId="ADAL" clId="{FAA7E787-5B69-441E-9201-6A586AF96472}" dt="2023-06-15T12:22:53.439" v="582"/>
        <pc:sldMkLst>
          <pc:docMk/>
          <pc:sldMk cId="589448574" sldId="311"/>
        </pc:sldMkLst>
      </pc:sldChg>
    </pc:docChg>
  </pc:docChgLst>
  <pc:docChgLst>
    <pc:chgData name="Niek Siero" userId="S::n.b.siero@saxion.nl::989103ed-41a7-4105-b381-9d5fac0f25dd" providerId="AD" clId="Web-{845124B3-432A-4B35-8B43-1C8A302B5BD5}"/>
    <pc:docChg chg="modSld">
      <pc:chgData name="Niek Siero" userId="S::n.b.siero@saxion.nl::989103ed-41a7-4105-b381-9d5fac0f25dd" providerId="AD" clId="Web-{845124B3-432A-4B35-8B43-1C8A302B5BD5}" dt="2023-05-16T09:29:33.987" v="0"/>
      <pc:docMkLst>
        <pc:docMk/>
      </pc:docMkLst>
      <pc:sldChg chg="modSp">
        <pc:chgData name="Niek Siero" userId="S::n.b.siero@saxion.nl::989103ed-41a7-4105-b381-9d5fac0f25dd" providerId="AD" clId="Web-{845124B3-432A-4B35-8B43-1C8A302B5BD5}" dt="2023-05-16T09:29:33.987" v="0"/>
        <pc:sldMkLst>
          <pc:docMk/>
          <pc:sldMk cId="587172793" sldId="260"/>
        </pc:sldMkLst>
        <pc:graphicFrameChg chg="modGraphic">
          <ac:chgData name="Niek Siero" userId="S::n.b.siero@saxion.nl::989103ed-41a7-4105-b381-9d5fac0f25dd" providerId="AD" clId="Web-{845124B3-432A-4B35-8B43-1C8A302B5BD5}" dt="2023-05-16T09:29:33.987" v="0"/>
          <ac:graphicFrameMkLst>
            <pc:docMk/>
            <pc:sldMk cId="587172793" sldId="260"/>
            <ac:graphicFrameMk id="11" creationId="{C645CCBD-30AA-97E0-77AD-4463416FC128}"/>
          </ac:graphicFrameMkLst>
        </pc:graphicFrameChg>
      </pc:sldChg>
    </pc:docChg>
  </pc:docChgLst>
  <pc:docChgLst>
    <pc:chgData name="Niek Siero" userId="S::n.b.siero@saxion.nl::989103ed-41a7-4105-b381-9d5fac0f25dd" providerId="AD" clId="Web-{7AEDD694-01AE-434E-9D99-98A9D8D20909}"/>
    <pc:docChg chg="modSld">
      <pc:chgData name="Niek Siero" userId="S::n.b.siero@saxion.nl::989103ed-41a7-4105-b381-9d5fac0f25dd" providerId="AD" clId="Web-{7AEDD694-01AE-434E-9D99-98A9D8D20909}" dt="2023-05-15T09:30:25.005" v="5" actId="20577"/>
      <pc:docMkLst>
        <pc:docMk/>
      </pc:docMkLst>
      <pc:sldChg chg="modSp">
        <pc:chgData name="Niek Siero" userId="S::n.b.siero@saxion.nl::989103ed-41a7-4105-b381-9d5fac0f25dd" providerId="AD" clId="Web-{7AEDD694-01AE-434E-9D99-98A9D8D20909}" dt="2023-05-15T09:30:25.005" v="5" actId="20577"/>
        <pc:sldMkLst>
          <pc:docMk/>
          <pc:sldMk cId="3995607578" sldId="276"/>
        </pc:sldMkLst>
        <pc:spChg chg="mod">
          <ac:chgData name="Niek Siero" userId="S::n.b.siero@saxion.nl::989103ed-41a7-4105-b381-9d5fac0f25dd" providerId="AD" clId="Web-{7AEDD694-01AE-434E-9D99-98A9D8D20909}" dt="2023-05-15T09:30:25.005" v="5" actId="20577"/>
          <ac:spMkLst>
            <pc:docMk/>
            <pc:sldMk cId="3995607578" sldId="276"/>
            <ac:spMk id="8" creationId="{FCB641A7-943F-299B-A28E-496F0932C58A}"/>
          </ac:spMkLst>
        </pc:spChg>
      </pc:sldChg>
    </pc:docChg>
  </pc:docChgLst>
  <pc:docChgLst>
    <pc:chgData name="Niek Siero" userId="S::n.b.siero@saxion.nl::989103ed-41a7-4105-b381-9d5fac0f25dd" providerId="AD" clId="Web-{FA6DFBCE-B295-47DC-B876-73EA10E6050F}"/>
    <pc:docChg chg="modSld">
      <pc:chgData name="Niek Siero" userId="S::n.b.siero@saxion.nl::989103ed-41a7-4105-b381-9d5fac0f25dd" providerId="AD" clId="Web-{FA6DFBCE-B295-47DC-B876-73EA10E6050F}" dt="2023-05-12T12:00:57.525" v="548" actId="20577"/>
      <pc:docMkLst>
        <pc:docMk/>
      </pc:docMkLst>
      <pc:sldChg chg="modSp">
        <pc:chgData name="Niek Siero" userId="S::n.b.siero@saxion.nl::989103ed-41a7-4105-b381-9d5fac0f25dd" providerId="AD" clId="Web-{FA6DFBCE-B295-47DC-B876-73EA10E6050F}" dt="2023-05-12T11:40:31.512" v="4" actId="20577"/>
        <pc:sldMkLst>
          <pc:docMk/>
          <pc:sldMk cId="3288058604" sldId="257"/>
        </pc:sldMkLst>
        <pc:spChg chg="mod">
          <ac:chgData name="Niek Siero" userId="S::n.b.siero@saxion.nl::989103ed-41a7-4105-b381-9d5fac0f25dd" providerId="AD" clId="Web-{FA6DFBCE-B295-47DC-B876-73EA10E6050F}" dt="2023-05-12T11:40:31.512" v="4" actId="20577"/>
          <ac:spMkLst>
            <pc:docMk/>
            <pc:sldMk cId="3288058604" sldId="257"/>
            <ac:spMk id="4" creationId="{B1A195E8-BC26-ED6E-F123-18C81DE9AEF8}"/>
          </ac:spMkLst>
        </pc:spChg>
      </pc:sldChg>
      <pc:sldChg chg="modSp">
        <pc:chgData name="Niek Siero" userId="S::n.b.siero@saxion.nl::989103ed-41a7-4105-b381-9d5fac0f25dd" providerId="AD" clId="Web-{FA6DFBCE-B295-47DC-B876-73EA10E6050F}" dt="2023-05-12T12:00:57.525" v="548" actId="20577"/>
        <pc:sldMkLst>
          <pc:docMk/>
          <pc:sldMk cId="2948294300" sldId="258"/>
        </pc:sldMkLst>
        <pc:spChg chg="mod">
          <ac:chgData name="Niek Siero" userId="S::n.b.siero@saxion.nl::989103ed-41a7-4105-b381-9d5fac0f25dd" providerId="AD" clId="Web-{FA6DFBCE-B295-47DC-B876-73EA10E6050F}" dt="2023-05-12T11:54:37.261" v="501" actId="20577"/>
          <ac:spMkLst>
            <pc:docMk/>
            <pc:sldMk cId="2948294300" sldId="258"/>
            <ac:spMk id="6" creationId="{EFFE54D5-08F4-E553-BEEA-EF469F4ED18C}"/>
          </ac:spMkLst>
        </pc:spChg>
        <pc:spChg chg="mod">
          <ac:chgData name="Niek Siero" userId="S::n.b.siero@saxion.nl::989103ed-41a7-4105-b381-9d5fac0f25dd" providerId="AD" clId="Web-{FA6DFBCE-B295-47DC-B876-73EA10E6050F}" dt="2023-05-12T12:00:57.525" v="548" actId="20577"/>
          <ac:spMkLst>
            <pc:docMk/>
            <pc:sldMk cId="2948294300" sldId="258"/>
            <ac:spMk id="25" creationId="{EA2A70D8-8DA6-A907-A570-2A2CD621A482}"/>
          </ac:spMkLst>
        </pc:spChg>
      </pc:sldChg>
      <pc:sldChg chg="modSp">
        <pc:chgData name="Niek Siero" userId="S::n.b.siero@saxion.nl::989103ed-41a7-4105-b381-9d5fac0f25dd" providerId="AD" clId="Web-{FA6DFBCE-B295-47DC-B876-73EA10E6050F}" dt="2023-05-12T11:50:36.893" v="232" actId="20577"/>
        <pc:sldMkLst>
          <pc:docMk/>
          <pc:sldMk cId="3995607578" sldId="276"/>
        </pc:sldMkLst>
        <pc:spChg chg="mod">
          <ac:chgData name="Niek Siero" userId="S::n.b.siero@saxion.nl::989103ed-41a7-4105-b381-9d5fac0f25dd" providerId="AD" clId="Web-{FA6DFBCE-B295-47DC-B876-73EA10E6050F}" dt="2023-05-12T11:46:51.370" v="217" actId="20577"/>
          <ac:spMkLst>
            <pc:docMk/>
            <pc:sldMk cId="3995607578" sldId="276"/>
            <ac:spMk id="2" creationId="{49647E2E-CEB0-84C6-7DBA-8B9DB1A459AA}"/>
          </ac:spMkLst>
        </pc:spChg>
        <pc:spChg chg="mod">
          <ac:chgData name="Niek Siero" userId="S::n.b.siero@saxion.nl::989103ed-41a7-4105-b381-9d5fac0f25dd" providerId="AD" clId="Web-{FA6DFBCE-B295-47DC-B876-73EA10E6050F}" dt="2023-05-12T11:49:07.093" v="227" actId="20577"/>
          <ac:spMkLst>
            <pc:docMk/>
            <pc:sldMk cId="3995607578" sldId="276"/>
            <ac:spMk id="6" creationId="{D76B6162-4164-1671-107A-B93FFC30620F}"/>
          </ac:spMkLst>
        </pc:spChg>
        <pc:spChg chg="mod">
          <ac:chgData name="Niek Siero" userId="S::n.b.siero@saxion.nl::989103ed-41a7-4105-b381-9d5fac0f25dd" providerId="AD" clId="Web-{FA6DFBCE-B295-47DC-B876-73EA10E6050F}" dt="2023-05-12T11:49:57.673" v="231" actId="20577"/>
          <ac:spMkLst>
            <pc:docMk/>
            <pc:sldMk cId="3995607578" sldId="276"/>
            <ac:spMk id="9" creationId="{F2D181FA-96CF-C793-36ED-0C07D2872347}"/>
          </ac:spMkLst>
        </pc:spChg>
        <pc:spChg chg="mod">
          <ac:chgData name="Niek Siero" userId="S::n.b.siero@saxion.nl::989103ed-41a7-4105-b381-9d5fac0f25dd" providerId="AD" clId="Web-{FA6DFBCE-B295-47DC-B876-73EA10E6050F}" dt="2023-05-12T11:50:36.893" v="232" actId="20577"/>
          <ac:spMkLst>
            <pc:docMk/>
            <pc:sldMk cId="3995607578" sldId="276"/>
            <ac:spMk id="10" creationId="{13BEF108-FC4C-3DC2-5B81-2A2502334B71}"/>
          </ac:spMkLst>
        </pc:spChg>
      </pc:sldChg>
    </pc:docChg>
  </pc:docChgLst>
  <pc:docChgLst>
    <pc:chgData name="Mascha van de Weer" userId="S::m.vandeweer@saxion.nl::c20f6ae4-2ee7-4ba2-a544-cdb847e134d2" providerId="AD" clId="Web-{5C668275-0ABE-BB7E-0DBF-1B2D0A6DEFFD}"/>
    <pc:docChg chg="modSld">
      <pc:chgData name="Mascha van de Weer" userId="S::m.vandeweer@saxion.nl::c20f6ae4-2ee7-4ba2-a544-cdb847e134d2" providerId="AD" clId="Web-{5C668275-0ABE-BB7E-0DBF-1B2D0A6DEFFD}" dt="2023-05-25T13:41:44.204" v="25"/>
      <pc:docMkLst>
        <pc:docMk/>
      </pc:docMkLst>
      <pc:sldChg chg="modSp">
        <pc:chgData name="Mascha van de Weer" userId="S::m.vandeweer@saxion.nl::c20f6ae4-2ee7-4ba2-a544-cdb847e134d2" providerId="AD" clId="Web-{5C668275-0ABE-BB7E-0DBF-1B2D0A6DEFFD}" dt="2023-05-25T13:41:44.204" v="25"/>
        <pc:sldMkLst>
          <pc:docMk/>
          <pc:sldMk cId="2298249777" sldId="266"/>
        </pc:sldMkLst>
        <pc:spChg chg="mod">
          <ac:chgData name="Mascha van de Weer" userId="S::m.vandeweer@saxion.nl::c20f6ae4-2ee7-4ba2-a544-cdb847e134d2" providerId="AD" clId="Web-{5C668275-0ABE-BB7E-0DBF-1B2D0A6DEFFD}" dt="2023-05-25T13:39:32.310" v="8" actId="20577"/>
          <ac:spMkLst>
            <pc:docMk/>
            <pc:sldMk cId="2298249777" sldId="266"/>
            <ac:spMk id="23" creationId="{215B1AE2-6D88-6151-D36A-B1C12A16951D}"/>
          </ac:spMkLst>
        </pc:spChg>
        <pc:graphicFrameChg chg="mod modGraphic">
          <ac:chgData name="Mascha van de Weer" userId="S::m.vandeweer@saxion.nl::c20f6ae4-2ee7-4ba2-a544-cdb847e134d2" providerId="AD" clId="Web-{5C668275-0ABE-BB7E-0DBF-1B2D0A6DEFFD}" dt="2023-05-25T13:41:44.204" v="25"/>
          <ac:graphicFrameMkLst>
            <pc:docMk/>
            <pc:sldMk cId="2298249777" sldId="266"/>
            <ac:graphicFrameMk id="10" creationId="{CACDD27A-B8E5-9269-3C66-B12E099C6AD9}"/>
          </ac:graphicFrameMkLst>
        </pc:graphicFrameChg>
        <pc:graphicFrameChg chg="mod modGraphic">
          <ac:chgData name="Mascha van de Weer" userId="S::m.vandeweer@saxion.nl::c20f6ae4-2ee7-4ba2-a544-cdb847e134d2" providerId="AD" clId="Web-{5C668275-0ABE-BB7E-0DBF-1B2D0A6DEFFD}" dt="2023-05-25T13:38:53.652" v="1"/>
          <ac:graphicFrameMkLst>
            <pc:docMk/>
            <pc:sldMk cId="2298249777" sldId="266"/>
            <ac:graphicFrameMk id="12" creationId="{BEC95422-2E8D-8BB1-84BE-32DC0BE1ED69}"/>
          </ac:graphicFrameMkLst>
        </pc:graphicFrameChg>
        <pc:picChg chg="ord">
          <ac:chgData name="Mascha van de Weer" userId="S::m.vandeweer@saxion.nl::c20f6ae4-2ee7-4ba2-a544-cdb847e134d2" providerId="AD" clId="Web-{5C668275-0ABE-BB7E-0DBF-1B2D0A6DEFFD}" dt="2023-05-25T13:40:07.748" v="9"/>
          <ac:picMkLst>
            <pc:docMk/>
            <pc:sldMk cId="2298249777" sldId="266"/>
            <ac:picMk id="30" creationId="{D424BCD2-0FC6-4C3A-367A-FE690C2A481B}"/>
          </ac:picMkLst>
        </pc:picChg>
      </pc:sldChg>
    </pc:docChg>
  </pc:docChgLst>
  <pc:docChgLst>
    <pc:chgData name="Niek Siero" userId="S::n.b.siero@saxion.nl::989103ed-41a7-4105-b381-9d5fac0f25dd" providerId="AD" clId="Web-{5EAAC824-14B5-44B9-8F9B-0A5A8585FF03}"/>
    <pc:docChg chg="modSld">
      <pc:chgData name="Niek Siero" userId="S::n.b.siero@saxion.nl::989103ed-41a7-4105-b381-9d5fac0f25dd" providerId="AD" clId="Web-{5EAAC824-14B5-44B9-8F9B-0A5A8585FF03}" dt="2023-05-22T14:55:16.482" v="30" actId="20577"/>
      <pc:docMkLst>
        <pc:docMk/>
      </pc:docMkLst>
      <pc:sldChg chg="modSp">
        <pc:chgData name="Niek Siero" userId="S::n.b.siero@saxion.nl::989103ed-41a7-4105-b381-9d5fac0f25dd" providerId="AD" clId="Web-{5EAAC824-14B5-44B9-8F9B-0A5A8585FF03}" dt="2023-05-22T14:55:16.482" v="30" actId="20577"/>
        <pc:sldMkLst>
          <pc:docMk/>
          <pc:sldMk cId="2948294300" sldId="258"/>
        </pc:sldMkLst>
        <pc:spChg chg="mod">
          <ac:chgData name="Niek Siero" userId="S::n.b.siero@saxion.nl::989103ed-41a7-4105-b381-9d5fac0f25dd" providerId="AD" clId="Web-{5EAAC824-14B5-44B9-8F9B-0A5A8585FF03}" dt="2023-05-22T14:55:16.482" v="30" actId="20577"/>
          <ac:spMkLst>
            <pc:docMk/>
            <pc:sldMk cId="2948294300" sldId="258"/>
            <ac:spMk id="3" creationId="{3ECEF595-5873-7603-4D45-BF4725DCE8C5}"/>
          </ac:spMkLst>
        </pc:spChg>
        <pc:spChg chg="mod">
          <ac:chgData name="Niek Siero" userId="S::n.b.siero@saxion.nl::989103ed-41a7-4105-b381-9d5fac0f25dd" providerId="AD" clId="Web-{5EAAC824-14B5-44B9-8F9B-0A5A8585FF03}" dt="2023-05-22T14:55:09.935" v="27" actId="20577"/>
          <ac:spMkLst>
            <pc:docMk/>
            <pc:sldMk cId="2948294300" sldId="258"/>
            <ac:spMk id="57" creationId="{C176876C-FDDB-4009-609E-99C53CB38CAE}"/>
          </ac:spMkLst>
        </pc:spChg>
      </pc:sldChg>
    </pc:docChg>
  </pc:docChgLst>
  <pc:docChgLst>
    <pc:chgData name="Niek Siero" userId="S::n.b.siero@saxion.nl::989103ed-41a7-4105-b381-9d5fac0f25dd" providerId="AD" clId="Web-{9CB9485C-3520-46A7-8E5D-1552E44ADACC}"/>
    <pc:docChg chg="addSld">
      <pc:chgData name="Niek Siero" userId="S::n.b.siero@saxion.nl::989103ed-41a7-4105-b381-9d5fac0f25dd" providerId="AD" clId="Web-{9CB9485C-3520-46A7-8E5D-1552E44ADACC}" dt="2023-05-30T10:13:46.821" v="2"/>
      <pc:docMkLst>
        <pc:docMk/>
      </pc:docMkLst>
      <pc:sldChg chg="add replId">
        <pc:chgData name="Niek Siero" userId="S::n.b.siero@saxion.nl::989103ed-41a7-4105-b381-9d5fac0f25dd" providerId="AD" clId="Web-{9CB9485C-3520-46A7-8E5D-1552E44ADACC}" dt="2023-05-30T10:13:41.180" v="0"/>
        <pc:sldMkLst>
          <pc:docMk/>
          <pc:sldMk cId="815159351" sldId="282"/>
        </pc:sldMkLst>
      </pc:sldChg>
      <pc:sldChg chg="add replId">
        <pc:chgData name="Niek Siero" userId="S::n.b.siero@saxion.nl::989103ed-41a7-4105-b381-9d5fac0f25dd" providerId="AD" clId="Web-{9CB9485C-3520-46A7-8E5D-1552E44ADACC}" dt="2023-05-30T10:13:43.821" v="1"/>
        <pc:sldMkLst>
          <pc:docMk/>
          <pc:sldMk cId="1665254410" sldId="283"/>
        </pc:sldMkLst>
      </pc:sldChg>
      <pc:sldChg chg="add replId">
        <pc:chgData name="Niek Siero" userId="S::n.b.siero@saxion.nl::989103ed-41a7-4105-b381-9d5fac0f25dd" providerId="AD" clId="Web-{9CB9485C-3520-46A7-8E5D-1552E44ADACC}" dt="2023-05-30T10:13:46.821" v="2"/>
        <pc:sldMkLst>
          <pc:docMk/>
          <pc:sldMk cId="3356447166" sldId="284"/>
        </pc:sldMkLst>
      </pc:sldChg>
    </pc:docChg>
  </pc:docChgLst>
  <pc:docChgLst>
    <pc:chgData name="Niek Siero" userId="S::n.b.siero@saxion.nl::989103ed-41a7-4105-b381-9d5fac0f25dd" providerId="AD" clId="Web-{5ABD0D34-BAA3-4C29-9CF0-749942569DD2}"/>
    <pc:docChg chg="modSld">
      <pc:chgData name="Niek Siero" userId="S::n.b.siero@saxion.nl::989103ed-41a7-4105-b381-9d5fac0f25dd" providerId="AD" clId="Web-{5ABD0D34-BAA3-4C29-9CF0-749942569DD2}" dt="2023-05-15T11:35:24.065" v="43" actId="20577"/>
      <pc:docMkLst>
        <pc:docMk/>
      </pc:docMkLst>
      <pc:sldChg chg="modSp">
        <pc:chgData name="Niek Siero" userId="S::n.b.siero@saxion.nl::989103ed-41a7-4105-b381-9d5fac0f25dd" providerId="AD" clId="Web-{5ABD0D34-BAA3-4C29-9CF0-749942569DD2}" dt="2023-05-15T11:29:36.321" v="21" actId="20577"/>
        <pc:sldMkLst>
          <pc:docMk/>
          <pc:sldMk cId="2948294300" sldId="258"/>
        </pc:sldMkLst>
        <pc:spChg chg="mod">
          <ac:chgData name="Niek Siero" userId="S::n.b.siero@saxion.nl::989103ed-41a7-4105-b381-9d5fac0f25dd" providerId="AD" clId="Web-{5ABD0D34-BAA3-4C29-9CF0-749942569DD2}" dt="2023-05-15T11:29:36.321" v="21" actId="20577"/>
          <ac:spMkLst>
            <pc:docMk/>
            <pc:sldMk cId="2948294300" sldId="258"/>
            <ac:spMk id="47" creationId="{FD071305-1B7C-A3AD-6DBC-B6E3C0C63887}"/>
          </ac:spMkLst>
        </pc:spChg>
      </pc:sldChg>
      <pc:sldChg chg="modSp">
        <pc:chgData name="Niek Siero" userId="S::n.b.siero@saxion.nl::989103ed-41a7-4105-b381-9d5fac0f25dd" providerId="AD" clId="Web-{5ABD0D34-BAA3-4C29-9CF0-749942569DD2}" dt="2023-05-15T11:22:43.544" v="1" actId="20577"/>
        <pc:sldMkLst>
          <pc:docMk/>
          <pc:sldMk cId="587172793" sldId="260"/>
        </pc:sldMkLst>
        <pc:spChg chg="mod">
          <ac:chgData name="Niek Siero" userId="S::n.b.siero@saxion.nl::989103ed-41a7-4105-b381-9d5fac0f25dd" providerId="AD" clId="Web-{5ABD0D34-BAA3-4C29-9CF0-749942569DD2}" dt="2023-05-15T11:22:43.544" v="1" actId="20577"/>
          <ac:spMkLst>
            <pc:docMk/>
            <pc:sldMk cId="587172793" sldId="260"/>
            <ac:spMk id="7" creationId="{DB1890A3-249F-816F-226C-D9A3C233A56F}"/>
          </ac:spMkLst>
        </pc:spChg>
      </pc:sldChg>
      <pc:sldChg chg="modSp">
        <pc:chgData name="Niek Siero" userId="S::n.b.siero@saxion.nl::989103ed-41a7-4105-b381-9d5fac0f25dd" providerId="AD" clId="Web-{5ABD0D34-BAA3-4C29-9CF0-749942569DD2}" dt="2023-05-15T11:32:59.030" v="23" actId="20577"/>
        <pc:sldMkLst>
          <pc:docMk/>
          <pc:sldMk cId="499095468" sldId="261"/>
        </pc:sldMkLst>
        <pc:spChg chg="mod">
          <ac:chgData name="Niek Siero" userId="S::n.b.siero@saxion.nl::989103ed-41a7-4105-b381-9d5fac0f25dd" providerId="AD" clId="Web-{5ABD0D34-BAA3-4C29-9CF0-749942569DD2}" dt="2023-05-15T11:32:59.030" v="23" actId="20577"/>
          <ac:spMkLst>
            <pc:docMk/>
            <pc:sldMk cId="499095468" sldId="261"/>
            <ac:spMk id="10" creationId="{9BD27EAB-F3D3-1D60-61FF-FB500ADBC266}"/>
          </ac:spMkLst>
        </pc:spChg>
      </pc:sldChg>
      <pc:sldChg chg="modSp">
        <pc:chgData name="Niek Siero" userId="S::n.b.siero@saxion.nl::989103ed-41a7-4105-b381-9d5fac0f25dd" providerId="AD" clId="Web-{5ABD0D34-BAA3-4C29-9CF0-749942569DD2}" dt="2023-05-15T11:33:26.953" v="29" actId="20577"/>
        <pc:sldMkLst>
          <pc:docMk/>
          <pc:sldMk cId="1148107842" sldId="263"/>
        </pc:sldMkLst>
        <pc:spChg chg="mod">
          <ac:chgData name="Niek Siero" userId="S::n.b.siero@saxion.nl::989103ed-41a7-4105-b381-9d5fac0f25dd" providerId="AD" clId="Web-{5ABD0D34-BAA3-4C29-9CF0-749942569DD2}" dt="2023-05-15T11:33:26.953" v="29" actId="20577"/>
          <ac:spMkLst>
            <pc:docMk/>
            <pc:sldMk cId="1148107842" sldId="263"/>
            <ac:spMk id="10" creationId="{9BD27EAB-F3D3-1D60-61FF-FB500ADBC266}"/>
          </ac:spMkLst>
        </pc:spChg>
      </pc:sldChg>
      <pc:sldChg chg="modSp">
        <pc:chgData name="Niek Siero" userId="S::n.b.siero@saxion.nl::989103ed-41a7-4105-b381-9d5fac0f25dd" providerId="AD" clId="Web-{5ABD0D34-BAA3-4C29-9CF0-749942569DD2}" dt="2023-05-15T11:34:37.330" v="36" actId="20577"/>
        <pc:sldMkLst>
          <pc:docMk/>
          <pc:sldMk cId="1771996714" sldId="264"/>
        </pc:sldMkLst>
        <pc:spChg chg="mod">
          <ac:chgData name="Niek Siero" userId="S::n.b.siero@saxion.nl::989103ed-41a7-4105-b381-9d5fac0f25dd" providerId="AD" clId="Web-{5ABD0D34-BAA3-4C29-9CF0-749942569DD2}" dt="2023-05-15T11:34:37.330" v="36" actId="20577"/>
          <ac:spMkLst>
            <pc:docMk/>
            <pc:sldMk cId="1771996714" sldId="264"/>
            <ac:spMk id="10" creationId="{9BD27EAB-F3D3-1D60-61FF-FB500ADBC266}"/>
          </ac:spMkLst>
        </pc:spChg>
      </pc:sldChg>
      <pc:sldChg chg="modSp">
        <pc:chgData name="Niek Siero" userId="S::n.b.siero@saxion.nl::989103ed-41a7-4105-b381-9d5fac0f25dd" providerId="AD" clId="Web-{5ABD0D34-BAA3-4C29-9CF0-749942569DD2}" dt="2023-05-15T11:35:08.815" v="42" actId="20577"/>
        <pc:sldMkLst>
          <pc:docMk/>
          <pc:sldMk cId="3993475493" sldId="265"/>
        </pc:sldMkLst>
        <pc:spChg chg="mod">
          <ac:chgData name="Niek Siero" userId="S::n.b.siero@saxion.nl::989103ed-41a7-4105-b381-9d5fac0f25dd" providerId="AD" clId="Web-{5ABD0D34-BAA3-4C29-9CF0-749942569DD2}" dt="2023-05-15T11:35:08.815" v="42" actId="20577"/>
          <ac:spMkLst>
            <pc:docMk/>
            <pc:sldMk cId="3993475493" sldId="265"/>
            <ac:spMk id="10" creationId="{9BD27EAB-F3D3-1D60-61FF-FB500ADBC266}"/>
          </ac:spMkLst>
        </pc:spChg>
      </pc:sldChg>
      <pc:sldChg chg="modSp">
        <pc:chgData name="Niek Siero" userId="S::n.b.siero@saxion.nl::989103ed-41a7-4105-b381-9d5fac0f25dd" providerId="AD" clId="Web-{5ABD0D34-BAA3-4C29-9CF0-749942569DD2}" dt="2023-05-15T11:33:03.827" v="25" actId="20577"/>
        <pc:sldMkLst>
          <pc:docMk/>
          <pc:sldMk cId="3287960985" sldId="267"/>
        </pc:sldMkLst>
        <pc:spChg chg="mod">
          <ac:chgData name="Niek Siero" userId="S::n.b.siero@saxion.nl::989103ed-41a7-4105-b381-9d5fac0f25dd" providerId="AD" clId="Web-{5ABD0D34-BAA3-4C29-9CF0-749942569DD2}" dt="2023-05-15T11:33:03.827" v="25" actId="20577"/>
          <ac:spMkLst>
            <pc:docMk/>
            <pc:sldMk cId="3287960985" sldId="267"/>
            <ac:spMk id="10" creationId="{9BD27EAB-F3D3-1D60-61FF-FB500ADBC266}"/>
          </ac:spMkLst>
        </pc:spChg>
      </pc:sldChg>
      <pc:sldChg chg="modSp">
        <pc:chgData name="Niek Siero" userId="S::n.b.siero@saxion.nl::989103ed-41a7-4105-b381-9d5fac0f25dd" providerId="AD" clId="Web-{5ABD0D34-BAA3-4C29-9CF0-749942569DD2}" dt="2023-05-15T11:33:14.171" v="27" actId="20577"/>
        <pc:sldMkLst>
          <pc:docMk/>
          <pc:sldMk cId="2186834675" sldId="268"/>
        </pc:sldMkLst>
        <pc:spChg chg="mod">
          <ac:chgData name="Niek Siero" userId="S::n.b.siero@saxion.nl::989103ed-41a7-4105-b381-9d5fac0f25dd" providerId="AD" clId="Web-{5ABD0D34-BAA3-4C29-9CF0-749942569DD2}" dt="2023-05-15T11:33:14.171" v="27" actId="20577"/>
          <ac:spMkLst>
            <pc:docMk/>
            <pc:sldMk cId="2186834675" sldId="268"/>
            <ac:spMk id="10" creationId="{9BD27EAB-F3D3-1D60-61FF-FB500ADBC266}"/>
          </ac:spMkLst>
        </pc:spChg>
      </pc:sldChg>
      <pc:sldChg chg="modSp">
        <pc:chgData name="Niek Siero" userId="S::n.b.siero@saxion.nl::989103ed-41a7-4105-b381-9d5fac0f25dd" providerId="AD" clId="Web-{5ABD0D34-BAA3-4C29-9CF0-749942569DD2}" dt="2023-05-15T11:33:18.874" v="28" actId="20577"/>
        <pc:sldMkLst>
          <pc:docMk/>
          <pc:sldMk cId="2021784046" sldId="269"/>
        </pc:sldMkLst>
        <pc:spChg chg="mod">
          <ac:chgData name="Niek Siero" userId="S::n.b.siero@saxion.nl::989103ed-41a7-4105-b381-9d5fac0f25dd" providerId="AD" clId="Web-{5ABD0D34-BAA3-4C29-9CF0-749942569DD2}" dt="2023-05-15T11:33:18.874" v="28" actId="20577"/>
          <ac:spMkLst>
            <pc:docMk/>
            <pc:sldMk cId="2021784046" sldId="269"/>
            <ac:spMk id="10" creationId="{9BD27EAB-F3D3-1D60-61FF-FB500ADBC266}"/>
          </ac:spMkLst>
        </pc:spChg>
      </pc:sldChg>
      <pc:sldChg chg="modSp">
        <pc:chgData name="Niek Siero" userId="S::n.b.siero@saxion.nl::989103ed-41a7-4105-b381-9d5fac0f25dd" providerId="AD" clId="Web-{5ABD0D34-BAA3-4C29-9CF0-749942569DD2}" dt="2023-05-15T11:33:33.972" v="31" actId="20577"/>
        <pc:sldMkLst>
          <pc:docMk/>
          <pc:sldMk cId="2373481843" sldId="270"/>
        </pc:sldMkLst>
        <pc:spChg chg="mod">
          <ac:chgData name="Niek Siero" userId="S::n.b.siero@saxion.nl::989103ed-41a7-4105-b381-9d5fac0f25dd" providerId="AD" clId="Web-{5ABD0D34-BAA3-4C29-9CF0-749942569DD2}" dt="2023-05-15T11:33:33.972" v="31" actId="20577"/>
          <ac:spMkLst>
            <pc:docMk/>
            <pc:sldMk cId="2373481843" sldId="270"/>
            <ac:spMk id="10" creationId="{9BD27EAB-F3D3-1D60-61FF-FB500ADBC266}"/>
          </ac:spMkLst>
        </pc:spChg>
      </pc:sldChg>
      <pc:sldChg chg="modSp">
        <pc:chgData name="Niek Siero" userId="S::n.b.siero@saxion.nl::989103ed-41a7-4105-b381-9d5fac0f25dd" providerId="AD" clId="Web-{5ABD0D34-BAA3-4C29-9CF0-749942569DD2}" dt="2023-05-15T11:35:24.065" v="43" actId="20577"/>
        <pc:sldMkLst>
          <pc:docMk/>
          <pc:sldMk cId="1384651663" sldId="271"/>
        </pc:sldMkLst>
        <pc:spChg chg="mod">
          <ac:chgData name="Niek Siero" userId="S::n.b.siero@saxion.nl::989103ed-41a7-4105-b381-9d5fac0f25dd" providerId="AD" clId="Web-{5ABD0D34-BAA3-4C29-9CF0-749942569DD2}" dt="2023-05-15T11:35:24.065" v="43" actId="20577"/>
          <ac:spMkLst>
            <pc:docMk/>
            <pc:sldMk cId="1384651663" sldId="271"/>
            <ac:spMk id="10" creationId="{9BD27EAB-F3D3-1D60-61FF-FB500ADBC266}"/>
          </ac:spMkLst>
        </pc:spChg>
      </pc:sldChg>
      <pc:sldChg chg="modSp">
        <pc:chgData name="Niek Siero" userId="S::n.b.siero@saxion.nl::989103ed-41a7-4105-b381-9d5fac0f25dd" providerId="AD" clId="Web-{5ABD0D34-BAA3-4C29-9CF0-749942569DD2}" dt="2023-05-15T11:33:42.891" v="32" actId="20577"/>
        <pc:sldMkLst>
          <pc:docMk/>
          <pc:sldMk cId="545330148" sldId="272"/>
        </pc:sldMkLst>
        <pc:spChg chg="mod">
          <ac:chgData name="Niek Siero" userId="S::n.b.siero@saxion.nl::989103ed-41a7-4105-b381-9d5fac0f25dd" providerId="AD" clId="Web-{5ABD0D34-BAA3-4C29-9CF0-749942569DD2}" dt="2023-05-15T11:33:42.891" v="32" actId="20577"/>
          <ac:spMkLst>
            <pc:docMk/>
            <pc:sldMk cId="545330148" sldId="272"/>
            <ac:spMk id="10" creationId="{9BD27EAB-F3D3-1D60-61FF-FB500ADBC266}"/>
          </ac:spMkLst>
        </pc:spChg>
      </pc:sldChg>
      <pc:sldChg chg="modSp">
        <pc:chgData name="Niek Siero" userId="S::n.b.siero@saxion.nl::989103ed-41a7-4105-b381-9d5fac0f25dd" providerId="AD" clId="Web-{5ABD0D34-BAA3-4C29-9CF0-749942569DD2}" dt="2023-05-15T11:34:44.065" v="38" actId="20577"/>
        <pc:sldMkLst>
          <pc:docMk/>
          <pc:sldMk cId="2683304236" sldId="273"/>
        </pc:sldMkLst>
        <pc:spChg chg="mod">
          <ac:chgData name="Niek Siero" userId="S::n.b.siero@saxion.nl::989103ed-41a7-4105-b381-9d5fac0f25dd" providerId="AD" clId="Web-{5ABD0D34-BAA3-4C29-9CF0-749942569DD2}" dt="2023-05-15T11:34:44.065" v="38" actId="20577"/>
          <ac:spMkLst>
            <pc:docMk/>
            <pc:sldMk cId="2683304236" sldId="273"/>
            <ac:spMk id="10" creationId="{9BD27EAB-F3D3-1D60-61FF-FB500ADBC266}"/>
          </ac:spMkLst>
        </pc:spChg>
      </pc:sldChg>
      <pc:sldChg chg="modSp">
        <pc:chgData name="Niek Siero" userId="S::n.b.siero@saxion.nl::989103ed-41a7-4105-b381-9d5fac0f25dd" providerId="AD" clId="Web-{5ABD0D34-BAA3-4C29-9CF0-749942569DD2}" dt="2023-05-15T11:34:52.955" v="40" actId="20577"/>
        <pc:sldMkLst>
          <pc:docMk/>
          <pc:sldMk cId="2054202109" sldId="274"/>
        </pc:sldMkLst>
        <pc:spChg chg="mod">
          <ac:chgData name="Niek Siero" userId="S::n.b.siero@saxion.nl::989103ed-41a7-4105-b381-9d5fac0f25dd" providerId="AD" clId="Web-{5ABD0D34-BAA3-4C29-9CF0-749942569DD2}" dt="2023-05-15T11:34:52.955" v="40" actId="20577"/>
          <ac:spMkLst>
            <pc:docMk/>
            <pc:sldMk cId="2054202109" sldId="274"/>
            <ac:spMk id="10" creationId="{9BD27EAB-F3D3-1D60-61FF-FB500ADBC266}"/>
          </ac:spMkLst>
        </pc:spChg>
      </pc:sldChg>
      <pc:sldChg chg="modSp">
        <pc:chgData name="Niek Siero" userId="S::n.b.siero@saxion.nl::989103ed-41a7-4105-b381-9d5fac0f25dd" providerId="AD" clId="Web-{5ABD0D34-BAA3-4C29-9CF0-749942569DD2}" dt="2023-05-15T11:35:00.611" v="41" actId="20577"/>
        <pc:sldMkLst>
          <pc:docMk/>
          <pc:sldMk cId="250770150" sldId="275"/>
        </pc:sldMkLst>
        <pc:spChg chg="mod">
          <ac:chgData name="Niek Siero" userId="S::n.b.siero@saxion.nl::989103ed-41a7-4105-b381-9d5fac0f25dd" providerId="AD" clId="Web-{5ABD0D34-BAA3-4C29-9CF0-749942569DD2}" dt="2023-05-15T11:35:00.611" v="41" actId="20577"/>
          <ac:spMkLst>
            <pc:docMk/>
            <pc:sldMk cId="250770150" sldId="275"/>
            <ac:spMk id="10" creationId="{9BD27EAB-F3D3-1D60-61FF-FB500ADBC266}"/>
          </ac:spMkLst>
        </pc:spChg>
      </pc:sldChg>
    </pc:docChg>
  </pc:docChgLst>
  <pc:docChgLst>
    <pc:chgData name="Niek Siero" userId="S::n.b.siero@saxion.nl::989103ed-41a7-4105-b381-9d5fac0f25dd" providerId="AD" clId="Web-{186AF98B-3E4E-406D-85CE-B03C0E1B4677}"/>
    <pc:docChg chg="modSld">
      <pc:chgData name="Niek Siero" userId="S::n.b.siero@saxion.nl::989103ed-41a7-4105-b381-9d5fac0f25dd" providerId="AD" clId="Web-{186AF98B-3E4E-406D-85CE-B03C0E1B4677}" dt="2023-05-23T08:45:54.273" v="3" actId="20577"/>
      <pc:docMkLst>
        <pc:docMk/>
      </pc:docMkLst>
      <pc:sldChg chg="modSp">
        <pc:chgData name="Niek Siero" userId="S::n.b.siero@saxion.nl::989103ed-41a7-4105-b381-9d5fac0f25dd" providerId="AD" clId="Web-{186AF98B-3E4E-406D-85CE-B03C0E1B4677}" dt="2023-05-23T08:45:54.273" v="3" actId="20577"/>
        <pc:sldMkLst>
          <pc:docMk/>
          <pc:sldMk cId="2948294300" sldId="258"/>
        </pc:sldMkLst>
        <pc:spChg chg="mod">
          <ac:chgData name="Niek Siero" userId="S::n.b.siero@saxion.nl::989103ed-41a7-4105-b381-9d5fac0f25dd" providerId="AD" clId="Web-{186AF98B-3E4E-406D-85CE-B03C0E1B4677}" dt="2023-05-23T08:45:54.273" v="3" actId="20577"/>
          <ac:spMkLst>
            <pc:docMk/>
            <pc:sldMk cId="2948294300" sldId="258"/>
            <ac:spMk id="47" creationId="{FD071305-1B7C-A3AD-6DBC-B6E3C0C63887}"/>
          </ac:spMkLst>
        </pc:spChg>
        <pc:spChg chg="mod">
          <ac:chgData name="Niek Siero" userId="S::n.b.siero@saxion.nl::989103ed-41a7-4105-b381-9d5fac0f25dd" providerId="AD" clId="Web-{186AF98B-3E4E-406D-85CE-B03C0E1B4677}" dt="2023-05-23T08:45:42.929" v="1" actId="20577"/>
          <ac:spMkLst>
            <pc:docMk/>
            <pc:sldMk cId="2948294300" sldId="258"/>
            <ac:spMk id="57" creationId="{C176876C-FDDB-4009-609E-99C53CB38CAE}"/>
          </ac:spMkLst>
        </pc:spChg>
      </pc:sldChg>
    </pc:docChg>
  </pc:docChgLst>
  <pc:docChgLst>
    <pc:chgData name="Niek Siero" userId="989103ed-41a7-4105-b381-9d5fac0f25dd" providerId="ADAL" clId="{AC3BE0EF-9ACB-451D-97A0-993C945C7023}"/>
    <pc:docChg chg="undo custSel addSld delSld modSld sldOrd replTag delTag">
      <pc:chgData name="Niek Siero" userId="989103ed-41a7-4105-b381-9d5fac0f25dd" providerId="ADAL" clId="{AC3BE0EF-9ACB-451D-97A0-993C945C7023}" dt="2023-06-20T06:39:25.767" v="1285"/>
      <pc:docMkLst>
        <pc:docMk/>
      </pc:docMkLst>
      <pc:sldChg chg="addSp modSp replTag delTag">
        <pc:chgData name="Niek Siero" userId="989103ed-41a7-4105-b381-9d5fac0f25dd" providerId="ADAL" clId="{AC3BE0EF-9ACB-451D-97A0-993C945C7023}" dt="2023-06-20T06:36:09.256" v="1263"/>
        <pc:sldMkLst>
          <pc:docMk/>
          <pc:sldMk cId="3288058604" sldId="257"/>
        </pc:sldMkLst>
        <pc:spChg chg="add mod">
          <ac:chgData name="Niek Siero" userId="989103ed-41a7-4105-b381-9d5fac0f25dd" providerId="ADAL" clId="{AC3BE0EF-9ACB-451D-97A0-993C945C7023}" dt="2023-06-05T15:14:55.714" v="162"/>
          <ac:spMkLst>
            <pc:docMk/>
            <pc:sldMk cId="3288058604" sldId="257"/>
            <ac:spMk id="3" creationId="{5BA5CB2B-1B32-318C-8AE1-0EAE5268E3FF}"/>
          </ac:spMkLst>
        </pc:spChg>
        <pc:spChg chg="add mod">
          <ac:chgData name="Niek Siero" userId="989103ed-41a7-4105-b381-9d5fac0f25dd" providerId="ADAL" clId="{AC3BE0EF-9ACB-451D-97A0-993C945C7023}" dt="2023-06-05T15:14:55.714" v="162"/>
          <ac:spMkLst>
            <pc:docMk/>
            <pc:sldMk cId="3288058604" sldId="257"/>
            <ac:spMk id="6" creationId="{94BF00A2-ECB6-878A-7269-3899DED9E0CB}"/>
          </ac:spMkLst>
        </pc:spChg>
        <pc:spChg chg="add mod">
          <ac:chgData name="Niek Siero" userId="989103ed-41a7-4105-b381-9d5fac0f25dd" providerId="ADAL" clId="{AC3BE0EF-9ACB-451D-97A0-993C945C7023}" dt="2023-06-05T15:14:55.714" v="162"/>
          <ac:spMkLst>
            <pc:docMk/>
            <pc:sldMk cId="3288058604" sldId="257"/>
            <ac:spMk id="7" creationId="{F71D1D51-667F-C5FA-FF3A-A026E3449B4C}"/>
          </ac:spMkLst>
        </pc:spChg>
        <pc:spChg chg="mod">
          <ac:chgData name="Niek Siero" userId="989103ed-41a7-4105-b381-9d5fac0f25dd" providerId="ADAL" clId="{AC3BE0EF-9ACB-451D-97A0-993C945C7023}" dt="2023-06-05T15:14:55.714" v="162"/>
          <ac:spMkLst>
            <pc:docMk/>
            <pc:sldMk cId="3288058604" sldId="257"/>
            <ac:spMk id="10" creationId="{573BC668-EA87-D51C-A682-C08035D32997}"/>
          </ac:spMkLst>
        </pc:spChg>
        <pc:spChg chg="mod">
          <ac:chgData name="Niek Siero" userId="989103ed-41a7-4105-b381-9d5fac0f25dd" providerId="ADAL" clId="{AC3BE0EF-9ACB-451D-97A0-993C945C7023}" dt="2023-06-05T15:14:55.714" v="162"/>
          <ac:spMkLst>
            <pc:docMk/>
            <pc:sldMk cId="3288058604" sldId="257"/>
            <ac:spMk id="12" creationId="{77C1B9A1-36A4-537C-BB1E-5F14C73CAACE}"/>
          </ac:spMkLst>
        </pc:spChg>
        <pc:spChg chg="mod">
          <ac:chgData name="Niek Siero" userId="989103ed-41a7-4105-b381-9d5fac0f25dd" providerId="ADAL" clId="{AC3BE0EF-9ACB-451D-97A0-993C945C7023}" dt="2023-06-05T15:14:55.714" v="162"/>
          <ac:spMkLst>
            <pc:docMk/>
            <pc:sldMk cId="3288058604" sldId="257"/>
            <ac:spMk id="15" creationId="{DBD11AA9-3D90-44A9-B814-9DBF58067FA6}"/>
          </ac:spMkLst>
        </pc:spChg>
        <pc:grpChg chg="add mod">
          <ac:chgData name="Niek Siero" userId="989103ed-41a7-4105-b381-9d5fac0f25dd" providerId="ADAL" clId="{AC3BE0EF-9ACB-451D-97A0-993C945C7023}" dt="2023-06-05T15:14:55.714" v="162"/>
          <ac:grpSpMkLst>
            <pc:docMk/>
            <pc:sldMk cId="3288058604" sldId="257"/>
            <ac:grpSpMk id="9" creationId="{6ABEBA7D-F84A-4257-E623-E56D77CE6D2A}"/>
          </ac:grpSpMkLst>
        </pc:grpChg>
        <pc:picChg chg="add mod">
          <ac:chgData name="Niek Siero" userId="989103ed-41a7-4105-b381-9d5fac0f25dd" providerId="ADAL" clId="{AC3BE0EF-9ACB-451D-97A0-993C945C7023}" dt="2023-06-05T15:14:55.714" v="162"/>
          <ac:picMkLst>
            <pc:docMk/>
            <pc:sldMk cId="3288058604" sldId="257"/>
            <ac:picMk id="2" creationId="{5EEBFD35-EF4B-60EF-4A1E-8D1BE719F2FE}"/>
          </ac:picMkLst>
        </pc:picChg>
        <pc:cxnChg chg="add mod">
          <ac:chgData name="Niek Siero" userId="989103ed-41a7-4105-b381-9d5fac0f25dd" providerId="ADAL" clId="{AC3BE0EF-9ACB-451D-97A0-993C945C7023}" dt="2023-06-05T15:14:55.714" v="162"/>
          <ac:cxnSpMkLst>
            <pc:docMk/>
            <pc:sldMk cId="3288058604" sldId="257"/>
            <ac:cxnSpMk id="8" creationId="{A785669C-266A-10E4-1F5C-DC5A33EE3C02}"/>
          </ac:cxnSpMkLst>
        </pc:cxnChg>
      </pc:sldChg>
      <pc:sldChg chg="addSp delSp modSp add del mod replTag delTag">
        <pc:chgData name="Niek Siero" userId="989103ed-41a7-4105-b381-9d5fac0f25dd" providerId="ADAL" clId="{AC3BE0EF-9ACB-451D-97A0-993C945C7023}" dt="2023-06-05T17:08:08.254" v="766" actId="1076"/>
        <pc:sldMkLst>
          <pc:docMk/>
          <pc:sldMk cId="2948294300" sldId="258"/>
        </pc:sldMkLst>
        <pc:spChg chg="del">
          <ac:chgData name="Niek Siero" userId="989103ed-41a7-4105-b381-9d5fac0f25dd" providerId="ADAL" clId="{AC3BE0EF-9ACB-451D-97A0-993C945C7023}" dt="2023-05-22T14:55:32.493" v="6" actId="478"/>
          <ac:spMkLst>
            <pc:docMk/>
            <pc:sldMk cId="2948294300" sldId="258"/>
            <ac:spMk id="3" creationId="{3ECEF595-5873-7603-4D45-BF4725DCE8C5}"/>
          </ac:spMkLst>
        </pc:spChg>
        <pc:spChg chg="mod">
          <ac:chgData name="Niek Siero" userId="989103ed-41a7-4105-b381-9d5fac0f25dd" providerId="ADAL" clId="{AC3BE0EF-9ACB-451D-97A0-993C945C7023}" dt="2023-06-05T17:01:28.519" v="713" actId="20577"/>
          <ac:spMkLst>
            <pc:docMk/>
            <pc:sldMk cId="2948294300" sldId="258"/>
            <ac:spMk id="25" creationId="{EA2A70D8-8DA6-A907-A570-2A2CD621A482}"/>
          </ac:spMkLst>
        </pc:spChg>
        <pc:spChg chg="mod">
          <ac:chgData name="Niek Siero" userId="989103ed-41a7-4105-b381-9d5fac0f25dd" providerId="ADAL" clId="{AC3BE0EF-9ACB-451D-97A0-993C945C7023}" dt="2023-06-05T17:01:58.349" v="724" actId="20577"/>
          <ac:spMkLst>
            <pc:docMk/>
            <pc:sldMk cId="2948294300" sldId="258"/>
            <ac:spMk id="47" creationId="{FD071305-1B7C-A3AD-6DBC-B6E3C0C63887}"/>
          </ac:spMkLst>
        </pc:spChg>
        <pc:picChg chg="add del mod">
          <ac:chgData name="Niek Siero" userId="989103ed-41a7-4105-b381-9d5fac0f25dd" providerId="ADAL" clId="{AC3BE0EF-9ACB-451D-97A0-993C945C7023}" dt="2023-06-05T17:00:24.060" v="667" actId="478"/>
          <ac:picMkLst>
            <pc:docMk/>
            <pc:sldMk cId="2948294300" sldId="258"/>
            <ac:picMk id="2" creationId="{D8D1DA99-0E1C-3159-E645-83CD19757F20}"/>
          </ac:picMkLst>
        </pc:picChg>
        <pc:picChg chg="add mod ord">
          <ac:chgData name="Niek Siero" userId="989103ed-41a7-4105-b381-9d5fac0f25dd" providerId="ADAL" clId="{AC3BE0EF-9ACB-451D-97A0-993C945C7023}" dt="2023-06-05T17:07:39.843" v="762" actId="166"/>
          <ac:picMkLst>
            <pc:docMk/>
            <pc:sldMk cId="2948294300" sldId="258"/>
            <ac:picMk id="3" creationId="{5F5AC6F2-2F01-BD18-36C1-8577999C26E8}"/>
          </ac:picMkLst>
        </pc:picChg>
        <pc:picChg chg="del">
          <ac:chgData name="Niek Siero" userId="989103ed-41a7-4105-b381-9d5fac0f25dd" providerId="ADAL" clId="{AC3BE0EF-9ACB-451D-97A0-993C945C7023}" dt="2023-06-05T17:00:58.814" v="686" actId="478"/>
          <ac:picMkLst>
            <pc:docMk/>
            <pc:sldMk cId="2948294300" sldId="258"/>
            <ac:picMk id="5" creationId="{0DA53E2D-20F1-B6FB-DEC3-4A08285840DF}"/>
          </ac:picMkLst>
        </pc:picChg>
        <pc:picChg chg="del">
          <ac:chgData name="Niek Siero" userId="989103ed-41a7-4105-b381-9d5fac0f25dd" providerId="ADAL" clId="{AC3BE0EF-9ACB-451D-97A0-993C945C7023}" dt="2023-06-05T17:00:50.820" v="684" actId="478"/>
          <ac:picMkLst>
            <pc:docMk/>
            <pc:sldMk cId="2948294300" sldId="258"/>
            <ac:picMk id="7" creationId="{79152A13-501C-858B-0B78-69C16ADD0F50}"/>
          </ac:picMkLst>
        </pc:picChg>
        <pc:picChg chg="del">
          <ac:chgData name="Niek Siero" userId="989103ed-41a7-4105-b381-9d5fac0f25dd" providerId="ADAL" clId="{AC3BE0EF-9ACB-451D-97A0-993C945C7023}" dt="2023-06-05T16:59:53.380" v="652" actId="478"/>
          <ac:picMkLst>
            <pc:docMk/>
            <pc:sldMk cId="2948294300" sldId="258"/>
            <ac:picMk id="8" creationId="{C94BE1FD-6AB2-5545-3CEF-AD971D0AF374}"/>
          </ac:picMkLst>
        </pc:picChg>
        <pc:picChg chg="add mod">
          <ac:chgData name="Niek Siero" userId="989103ed-41a7-4105-b381-9d5fac0f25dd" providerId="ADAL" clId="{AC3BE0EF-9ACB-451D-97A0-993C945C7023}" dt="2023-06-05T17:00:35.479" v="669" actId="1076"/>
          <ac:picMkLst>
            <pc:docMk/>
            <pc:sldMk cId="2948294300" sldId="258"/>
            <ac:picMk id="9" creationId="{C686A907-283C-2E1F-B3BF-A3272A56745F}"/>
          </ac:picMkLst>
        </pc:picChg>
        <pc:picChg chg="del">
          <ac:chgData name="Niek Siero" userId="989103ed-41a7-4105-b381-9d5fac0f25dd" providerId="ADAL" clId="{AC3BE0EF-9ACB-451D-97A0-993C945C7023}" dt="2023-06-05T17:00:01.705" v="662" actId="478"/>
          <ac:picMkLst>
            <pc:docMk/>
            <pc:sldMk cId="2948294300" sldId="258"/>
            <ac:picMk id="10" creationId="{7E34C9FA-7AE6-7207-790A-AD0CD4F2EC0B}"/>
          </ac:picMkLst>
        </pc:picChg>
        <pc:picChg chg="add mod ord">
          <ac:chgData name="Niek Siero" userId="989103ed-41a7-4105-b381-9d5fac0f25dd" providerId="ADAL" clId="{AC3BE0EF-9ACB-451D-97A0-993C945C7023}" dt="2023-06-05T17:07:51.385" v="765" actId="166"/>
          <ac:picMkLst>
            <pc:docMk/>
            <pc:sldMk cId="2948294300" sldId="258"/>
            <ac:picMk id="12" creationId="{6D8D7772-63F0-650A-2306-33F3C062CC78}"/>
          </ac:picMkLst>
        </pc:picChg>
        <pc:picChg chg="del">
          <ac:chgData name="Niek Siero" userId="989103ed-41a7-4105-b381-9d5fac0f25dd" providerId="ADAL" clId="{AC3BE0EF-9ACB-451D-97A0-993C945C7023}" dt="2023-06-05T17:03:45.698" v="727" actId="478"/>
          <ac:picMkLst>
            <pc:docMk/>
            <pc:sldMk cId="2948294300" sldId="258"/>
            <ac:picMk id="13" creationId="{F5A1D69F-3F69-0C2E-96C9-DA2751714CED}"/>
          </ac:picMkLst>
        </pc:picChg>
        <pc:picChg chg="del">
          <ac:chgData name="Niek Siero" userId="989103ed-41a7-4105-b381-9d5fac0f25dd" providerId="ADAL" clId="{AC3BE0EF-9ACB-451D-97A0-993C945C7023}" dt="2023-06-05T17:06:18.698" v="744" actId="478"/>
          <ac:picMkLst>
            <pc:docMk/>
            <pc:sldMk cId="2948294300" sldId="258"/>
            <ac:picMk id="16" creationId="{3A1F6B32-EB85-3D3E-93AB-8DAD947781E2}"/>
          </ac:picMkLst>
        </pc:picChg>
        <pc:picChg chg="add mod">
          <ac:chgData name="Niek Siero" userId="989103ed-41a7-4105-b381-9d5fac0f25dd" providerId="ADAL" clId="{AC3BE0EF-9ACB-451D-97A0-993C945C7023}" dt="2023-06-05T17:01:05.838" v="688" actId="1076"/>
          <ac:picMkLst>
            <pc:docMk/>
            <pc:sldMk cId="2948294300" sldId="258"/>
            <ac:picMk id="18" creationId="{8A189301-A142-37DF-C6BA-4C4930860A45}"/>
          </ac:picMkLst>
        </pc:picChg>
        <pc:picChg chg="add del mod">
          <ac:chgData name="Niek Siero" userId="989103ed-41a7-4105-b381-9d5fac0f25dd" providerId="ADAL" clId="{AC3BE0EF-9ACB-451D-97A0-993C945C7023}" dt="2023-06-05T17:07:34.304" v="759" actId="478"/>
          <ac:picMkLst>
            <pc:docMk/>
            <pc:sldMk cId="2948294300" sldId="258"/>
            <ac:picMk id="19" creationId="{240DB5BF-2CA1-D358-D625-2C776DBB29EA}"/>
          </ac:picMkLst>
        </pc:picChg>
        <pc:picChg chg="add del mod modCrop">
          <ac:chgData name="Niek Siero" userId="989103ed-41a7-4105-b381-9d5fac0f25dd" providerId="ADAL" clId="{AC3BE0EF-9ACB-451D-97A0-993C945C7023}" dt="2023-06-05T17:07:32.575" v="757" actId="478"/>
          <ac:picMkLst>
            <pc:docMk/>
            <pc:sldMk cId="2948294300" sldId="258"/>
            <ac:picMk id="20" creationId="{D5878036-CE91-DBDB-5519-37AAFBA7D2CC}"/>
          </ac:picMkLst>
        </pc:picChg>
        <pc:picChg chg="add mod">
          <ac:chgData name="Niek Siero" userId="989103ed-41a7-4105-b381-9d5fac0f25dd" providerId="ADAL" clId="{AC3BE0EF-9ACB-451D-97A0-993C945C7023}" dt="2023-06-05T17:08:08.254" v="766" actId="1076"/>
          <ac:picMkLst>
            <pc:docMk/>
            <pc:sldMk cId="2948294300" sldId="258"/>
            <ac:picMk id="21" creationId="{393D9681-1E09-CC59-E7C2-3E3D2B899A40}"/>
          </ac:picMkLst>
        </pc:picChg>
        <pc:picChg chg="add mod">
          <ac:chgData name="Niek Siero" userId="989103ed-41a7-4105-b381-9d5fac0f25dd" providerId="ADAL" clId="{AC3BE0EF-9ACB-451D-97A0-993C945C7023}" dt="2023-06-05T17:07:48.143" v="764" actId="1076"/>
          <ac:picMkLst>
            <pc:docMk/>
            <pc:sldMk cId="2948294300" sldId="258"/>
            <ac:picMk id="24" creationId="{1C895006-E0A9-6FA6-6245-93341E814166}"/>
          </ac:picMkLst>
        </pc:picChg>
      </pc:sldChg>
      <pc:sldChg chg="modSp del mod replTag delTag">
        <pc:chgData name="Niek Siero" userId="989103ed-41a7-4105-b381-9d5fac0f25dd" providerId="ADAL" clId="{AC3BE0EF-9ACB-451D-97A0-993C945C7023}" dt="2023-06-07T10:35:37.605" v="1032" actId="47"/>
        <pc:sldMkLst>
          <pc:docMk/>
          <pc:sldMk cId="2566827258" sldId="259"/>
        </pc:sldMkLst>
        <pc:spChg chg="mod">
          <ac:chgData name="Niek Siero" userId="989103ed-41a7-4105-b381-9d5fac0f25dd" providerId="ADAL" clId="{AC3BE0EF-9ACB-451D-97A0-993C945C7023}" dt="2023-05-29T14:28:58.371" v="25" actId="14100"/>
          <ac:spMkLst>
            <pc:docMk/>
            <pc:sldMk cId="2566827258" sldId="259"/>
            <ac:spMk id="9" creationId="{D0319A75-BC32-9332-8D6D-624D67AA5167}"/>
          </ac:spMkLst>
        </pc:spChg>
        <pc:spChg chg="mod">
          <ac:chgData name="Niek Siero" userId="989103ed-41a7-4105-b381-9d5fac0f25dd" providerId="ADAL" clId="{AC3BE0EF-9ACB-451D-97A0-993C945C7023}" dt="2023-05-29T14:31:06.172" v="85" actId="122"/>
          <ac:spMkLst>
            <pc:docMk/>
            <pc:sldMk cId="2566827258" sldId="259"/>
            <ac:spMk id="16" creationId="{F18122CD-2BD1-F4B0-72F2-4DF5FFEE2870}"/>
          </ac:spMkLst>
        </pc:spChg>
        <pc:spChg chg="mod">
          <ac:chgData name="Niek Siero" userId="989103ed-41a7-4105-b381-9d5fac0f25dd" providerId="ADAL" clId="{AC3BE0EF-9ACB-451D-97A0-993C945C7023}" dt="2023-05-29T14:31:12.038" v="90" actId="122"/>
          <ac:spMkLst>
            <pc:docMk/>
            <pc:sldMk cId="2566827258" sldId="259"/>
            <ac:spMk id="17" creationId="{CB41A563-B021-9282-1C22-722BB215F8B8}"/>
          </ac:spMkLst>
        </pc:spChg>
        <pc:spChg chg="mod">
          <ac:chgData name="Niek Siero" userId="989103ed-41a7-4105-b381-9d5fac0f25dd" providerId="ADAL" clId="{AC3BE0EF-9ACB-451D-97A0-993C945C7023}" dt="2023-05-29T14:31:16.586" v="94" actId="122"/>
          <ac:spMkLst>
            <pc:docMk/>
            <pc:sldMk cId="2566827258" sldId="259"/>
            <ac:spMk id="18" creationId="{B463536E-56D4-688D-7342-3E43E0AFBC9C}"/>
          </ac:spMkLst>
        </pc:spChg>
        <pc:spChg chg="mod">
          <ac:chgData name="Niek Siero" userId="989103ed-41a7-4105-b381-9d5fac0f25dd" providerId="ADAL" clId="{AC3BE0EF-9ACB-451D-97A0-993C945C7023}" dt="2023-05-29T14:31:19.452" v="95" actId="122"/>
          <ac:spMkLst>
            <pc:docMk/>
            <pc:sldMk cId="2566827258" sldId="259"/>
            <ac:spMk id="19" creationId="{AAD368F9-41FE-84A4-84EF-325D554B274A}"/>
          </ac:spMkLst>
        </pc:spChg>
        <pc:spChg chg="mod">
          <ac:chgData name="Niek Siero" userId="989103ed-41a7-4105-b381-9d5fac0f25dd" providerId="ADAL" clId="{AC3BE0EF-9ACB-451D-97A0-993C945C7023}" dt="2023-05-29T14:28:58.371" v="25" actId="14100"/>
          <ac:spMkLst>
            <pc:docMk/>
            <pc:sldMk cId="2566827258" sldId="259"/>
            <ac:spMk id="20" creationId="{F87547A9-3674-A17F-1A1B-6069DFE54ADB}"/>
          </ac:spMkLst>
        </pc:spChg>
        <pc:spChg chg="mod">
          <ac:chgData name="Niek Siero" userId="989103ed-41a7-4105-b381-9d5fac0f25dd" providerId="ADAL" clId="{AC3BE0EF-9ACB-451D-97A0-993C945C7023}" dt="2023-05-29T14:29:04.012" v="27" actId="120"/>
          <ac:spMkLst>
            <pc:docMk/>
            <pc:sldMk cId="2566827258" sldId="259"/>
            <ac:spMk id="21" creationId="{CFCEE363-43B1-24F2-A672-9C01838CC3A2}"/>
          </ac:spMkLst>
        </pc:spChg>
        <pc:spChg chg="mod">
          <ac:chgData name="Niek Siero" userId="989103ed-41a7-4105-b381-9d5fac0f25dd" providerId="ADAL" clId="{AC3BE0EF-9ACB-451D-97A0-993C945C7023}" dt="2023-05-29T14:29:07.190" v="28" actId="120"/>
          <ac:spMkLst>
            <pc:docMk/>
            <pc:sldMk cId="2566827258" sldId="259"/>
            <ac:spMk id="22" creationId="{73462854-D45D-520E-59CC-6DB043231998}"/>
          </ac:spMkLst>
        </pc:spChg>
        <pc:spChg chg="mod">
          <ac:chgData name="Niek Siero" userId="989103ed-41a7-4105-b381-9d5fac0f25dd" providerId="ADAL" clId="{AC3BE0EF-9ACB-451D-97A0-993C945C7023}" dt="2023-05-29T14:29:26.870" v="34" actId="120"/>
          <ac:spMkLst>
            <pc:docMk/>
            <pc:sldMk cId="2566827258" sldId="259"/>
            <ac:spMk id="23" creationId="{94A2926F-F1EB-74A7-3B60-2E98203C7D63}"/>
          </ac:spMkLst>
        </pc:spChg>
        <pc:grpChg chg="mod">
          <ac:chgData name="Niek Siero" userId="989103ed-41a7-4105-b381-9d5fac0f25dd" providerId="ADAL" clId="{AC3BE0EF-9ACB-451D-97A0-993C945C7023}" dt="2023-05-29T14:28:58.371" v="25" actId="14100"/>
          <ac:grpSpMkLst>
            <pc:docMk/>
            <pc:sldMk cId="2566827258" sldId="259"/>
            <ac:grpSpMk id="3" creationId="{36410B72-59ED-AD7C-9D01-11090F6B0F93}"/>
          </ac:grpSpMkLst>
        </pc:grpChg>
        <pc:picChg chg="mod">
          <ac:chgData name="Niek Siero" userId="989103ed-41a7-4105-b381-9d5fac0f25dd" providerId="ADAL" clId="{AC3BE0EF-9ACB-451D-97A0-993C945C7023}" dt="2023-05-29T14:28:58.371" v="25" actId="14100"/>
          <ac:picMkLst>
            <pc:docMk/>
            <pc:sldMk cId="2566827258" sldId="259"/>
            <ac:picMk id="3076" creationId="{0774AF7A-FAB3-D624-8D07-D3A3786C092C}"/>
          </ac:picMkLst>
        </pc:picChg>
      </pc:sldChg>
      <pc:sldChg chg="addSp delSp add del mod ord replTag delTag">
        <pc:chgData name="Niek Siero" userId="989103ed-41a7-4105-b381-9d5fac0f25dd" providerId="ADAL" clId="{AC3BE0EF-9ACB-451D-97A0-993C945C7023}" dt="2023-06-07T10:39:21.516" v="1144"/>
        <pc:sldMkLst>
          <pc:docMk/>
          <pc:sldMk cId="587172793" sldId="260"/>
        </pc:sldMkLst>
        <pc:graphicFrameChg chg="add del">
          <ac:chgData name="Niek Siero" userId="989103ed-41a7-4105-b381-9d5fac0f25dd" providerId="ADAL" clId="{AC3BE0EF-9ACB-451D-97A0-993C945C7023}" dt="2023-05-29T14:30:16.008" v="43" actId="478"/>
          <ac:graphicFrameMkLst>
            <pc:docMk/>
            <pc:sldMk cId="587172793" sldId="260"/>
            <ac:graphicFrameMk id="11" creationId="{C645CCBD-30AA-97E0-77AD-4463416FC128}"/>
          </ac:graphicFrameMkLst>
        </pc:graphicFrameChg>
      </pc:sldChg>
      <pc:sldChg chg="replTag delTag">
        <pc:chgData name="Niek Siero" userId="989103ed-41a7-4105-b381-9d5fac0f25dd" providerId="ADAL" clId="{AC3BE0EF-9ACB-451D-97A0-993C945C7023}" dt="2023-06-07T10:37:20.964" v="1093"/>
        <pc:sldMkLst>
          <pc:docMk/>
          <pc:sldMk cId="499095468" sldId="261"/>
        </pc:sldMkLst>
      </pc:sldChg>
      <pc:sldChg chg="modSp add del mod replTag delTag">
        <pc:chgData name="Niek Siero" userId="989103ed-41a7-4105-b381-9d5fac0f25dd" providerId="ADAL" clId="{AC3BE0EF-9ACB-451D-97A0-993C945C7023}" dt="2023-06-07T10:39:22.209" v="1146"/>
        <pc:sldMkLst>
          <pc:docMk/>
          <pc:sldMk cId="526172876" sldId="262"/>
        </pc:sldMkLst>
        <pc:spChg chg="mod">
          <ac:chgData name="Niek Siero" userId="989103ed-41a7-4105-b381-9d5fac0f25dd" providerId="ADAL" clId="{AC3BE0EF-9ACB-451D-97A0-993C945C7023}" dt="2023-06-05T15:19:23.428" v="397" actId="20577"/>
          <ac:spMkLst>
            <pc:docMk/>
            <pc:sldMk cId="526172876" sldId="262"/>
            <ac:spMk id="9" creationId="{A039BBED-4C7F-CF3A-0DC6-D45177DD945C}"/>
          </ac:spMkLst>
        </pc:spChg>
      </pc:sldChg>
      <pc:sldChg chg="replTag delTag">
        <pc:chgData name="Niek Siero" userId="989103ed-41a7-4105-b381-9d5fac0f25dd" providerId="ADAL" clId="{AC3BE0EF-9ACB-451D-97A0-993C945C7023}" dt="2023-06-07T10:37:20.967" v="1101"/>
        <pc:sldMkLst>
          <pc:docMk/>
          <pc:sldMk cId="1148107842" sldId="263"/>
        </pc:sldMkLst>
      </pc:sldChg>
      <pc:sldChg chg="replTag delTag">
        <pc:chgData name="Niek Siero" userId="989103ed-41a7-4105-b381-9d5fac0f25dd" providerId="ADAL" clId="{AC3BE0EF-9ACB-451D-97A0-993C945C7023}" dt="2023-06-07T10:37:20.969" v="1109"/>
        <pc:sldMkLst>
          <pc:docMk/>
          <pc:sldMk cId="1771996714" sldId="264"/>
        </pc:sldMkLst>
      </pc:sldChg>
      <pc:sldChg chg="replTag delTag">
        <pc:chgData name="Niek Siero" userId="989103ed-41a7-4105-b381-9d5fac0f25dd" providerId="ADAL" clId="{AC3BE0EF-9ACB-451D-97A0-993C945C7023}" dt="2023-06-07T10:37:20.972" v="1117"/>
        <pc:sldMkLst>
          <pc:docMk/>
          <pc:sldMk cId="3993475493" sldId="265"/>
        </pc:sldMkLst>
      </pc:sldChg>
      <pc:sldChg chg="addSp delSp modSp mod replTag delTag">
        <pc:chgData name="Niek Siero" userId="989103ed-41a7-4105-b381-9d5fac0f25dd" providerId="ADAL" clId="{AC3BE0EF-9ACB-451D-97A0-993C945C7023}" dt="2023-06-07T10:39:50.917" v="1159"/>
        <pc:sldMkLst>
          <pc:docMk/>
          <pc:sldMk cId="2298249777" sldId="266"/>
        </pc:sldMkLst>
        <pc:spChg chg="add del mod">
          <ac:chgData name="Niek Siero" userId="989103ed-41a7-4105-b381-9d5fac0f25dd" providerId="ADAL" clId="{AC3BE0EF-9ACB-451D-97A0-993C945C7023}" dt="2023-06-07T10:39:49.955" v="1157" actId="478"/>
          <ac:spMkLst>
            <pc:docMk/>
            <pc:sldMk cId="2298249777" sldId="266"/>
            <ac:spMk id="2" creationId="{9C9A777A-C357-8E96-7E65-A0DE714A5188}"/>
          </ac:spMkLst>
        </pc:spChg>
      </pc:sldChg>
      <pc:sldChg chg="replTag delTag">
        <pc:chgData name="Niek Siero" userId="989103ed-41a7-4105-b381-9d5fac0f25dd" providerId="ADAL" clId="{AC3BE0EF-9ACB-451D-97A0-993C945C7023}" dt="2023-06-07T10:37:20.965" v="1095"/>
        <pc:sldMkLst>
          <pc:docMk/>
          <pc:sldMk cId="3287960985" sldId="267"/>
        </pc:sldMkLst>
      </pc:sldChg>
      <pc:sldChg chg="replTag delTag">
        <pc:chgData name="Niek Siero" userId="989103ed-41a7-4105-b381-9d5fac0f25dd" providerId="ADAL" clId="{AC3BE0EF-9ACB-451D-97A0-993C945C7023}" dt="2023-06-07T10:37:20.965" v="1097"/>
        <pc:sldMkLst>
          <pc:docMk/>
          <pc:sldMk cId="2186834675" sldId="268"/>
        </pc:sldMkLst>
      </pc:sldChg>
      <pc:sldChg chg="replTag delTag">
        <pc:chgData name="Niek Siero" userId="989103ed-41a7-4105-b381-9d5fac0f25dd" providerId="ADAL" clId="{AC3BE0EF-9ACB-451D-97A0-993C945C7023}" dt="2023-06-07T10:37:20.965" v="1099"/>
        <pc:sldMkLst>
          <pc:docMk/>
          <pc:sldMk cId="2021784046" sldId="269"/>
        </pc:sldMkLst>
      </pc:sldChg>
      <pc:sldChg chg="replTag delTag">
        <pc:chgData name="Niek Siero" userId="989103ed-41a7-4105-b381-9d5fac0f25dd" providerId="ADAL" clId="{AC3BE0EF-9ACB-451D-97A0-993C945C7023}" dt="2023-06-07T10:37:20.967" v="1103"/>
        <pc:sldMkLst>
          <pc:docMk/>
          <pc:sldMk cId="2373481843" sldId="270"/>
        </pc:sldMkLst>
      </pc:sldChg>
      <pc:sldChg chg="replTag delTag">
        <pc:chgData name="Niek Siero" userId="989103ed-41a7-4105-b381-9d5fac0f25dd" providerId="ADAL" clId="{AC3BE0EF-9ACB-451D-97A0-993C945C7023}" dt="2023-06-07T10:37:20.968" v="1105"/>
        <pc:sldMkLst>
          <pc:docMk/>
          <pc:sldMk cId="1384651663" sldId="271"/>
        </pc:sldMkLst>
      </pc:sldChg>
      <pc:sldChg chg="replTag delTag">
        <pc:chgData name="Niek Siero" userId="989103ed-41a7-4105-b381-9d5fac0f25dd" providerId="ADAL" clId="{AC3BE0EF-9ACB-451D-97A0-993C945C7023}" dt="2023-06-07T10:37:20.969" v="1107"/>
        <pc:sldMkLst>
          <pc:docMk/>
          <pc:sldMk cId="545330148" sldId="272"/>
        </pc:sldMkLst>
      </pc:sldChg>
      <pc:sldChg chg="replTag delTag">
        <pc:chgData name="Niek Siero" userId="989103ed-41a7-4105-b381-9d5fac0f25dd" providerId="ADAL" clId="{AC3BE0EF-9ACB-451D-97A0-993C945C7023}" dt="2023-06-07T10:37:20.970" v="1111"/>
        <pc:sldMkLst>
          <pc:docMk/>
          <pc:sldMk cId="2683304236" sldId="273"/>
        </pc:sldMkLst>
      </pc:sldChg>
      <pc:sldChg chg="replTag delTag">
        <pc:chgData name="Niek Siero" userId="989103ed-41a7-4105-b381-9d5fac0f25dd" providerId="ADAL" clId="{AC3BE0EF-9ACB-451D-97A0-993C945C7023}" dt="2023-06-07T10:37:20.971" v="1113"/>
        <pc:sldMkLst>
          <pc:docMk/>
          <pc:sldMk cId="2054202109" sldId="274"/>
        </pc:sldMkLst>
      </pc:sldChg>
      <pc:sldChg chg="replTag delTag">
        <pc:chgData name="Niek Siero" userId="989103ed-41a7-4105-b381-9d5fac0f25dd" providerId="ADAL" clId="{AC3BE0EF-9ACB-451D-97A0-993C945C7023}" dt="2023-06-07T10:37:20.971" v="1115"/>
        <pc:sldMkLst>
          <pc:docMk/>
          <pc:sldMk cId="250770150" sldId="275"/>
        </pc:sldMkLst>
      </pc:sldChg>
      <pc:sldChg chg="modSp add del mod replTag delTag delCm">
        <pc:chgData name="Niek Siero" userId="989103ed-41a7-4105-b381-9d5fac0f25dd" providerId="ADAL" clId="{AC3BE0EF-9ACB-451D-97A0-993C945C7023}" dt="2023-06-20T06:39:25.767" v="1285"/>
        <pc:sldMkLst>
          <pc:docMk/>
          <pc:sldMk cId="3995607578" sldId="276"/>
        </pc:sldMkLst>
        <pc:spChg chg="mod">
          <ac:chgData name="Niek Siero" userId="989103ed-41a7-4105-b381-9d5fac0f25dd" providerId="ADAL" clId="{AC3BE0EF-9ACB-451D-97A0-993C945C7023}" dt="2023-05-29T14:30:40.261" v="72" actId="20577"/>
          <ac:spMkLst>
            <pc:docMk/>
            <pc:sldMk cId="3995607578" sldId="276"/>
            <ac:spMk id="6" creationId="{D76B6162-4164-1671-107A-B93FFC30620F}"/>
          </ac:spMkLst>
        </pc:spChg>
        <pc:spChg chg="mod">
          <ac:chgData name="Niek Siero" userId="989103ed-41a7-4105-b381-9d5fac0f25dd" providerId="ADAL" clId="{AC3BE0EF-9ACB-451D-97A0-993C945C7023}" dt="2023-06-07T10:06:37.814" v="882" actId="20577"/>
          <ac:spMkLst>
            <pc:docMk/>
            <pc:sldMk cId="3995607578" sldId="276"/>
            <ac:spMk id="10" creationId="{13BEF108-FC4C-3DC2-5B81-2A2502334B71}"/>
          </ac:spMkLst>
        </pc:spChg>
        <pc:extLst>
          <p:ext xmlns:p="http://schemas.openxmlformats.org/presentationml/2006/main" uri="{D6D511B9-2390-475A-947B-AFAB55BFBCF1}">
            <pc226:cmChg xmlns:pc226="http://schemas.microsoft.com/office/powerpoint/2022/06/main/command" chg="del">
              <pc226:chgData name="Niek Siero" userId="989103ed-41a7-4105-b381-9d5fac0f25dd" providerId="ADAL" clId="{AC3BE0EF-9ACB-451D-97A0-993C945C7023}" dt="2023-06-16T17:48:03.721" v="1170"/>
              <pc2:cmMkLst xmlns:pc2="http://schemas.microsoft.com/office/powerpoint/2019/9/main/command">
                <pc:docMk/>
                <pc:sldMk cId="3995607578" sldId="276"/>
                <pc2:cmMk id="{25CB3B03-0D2A-4F53-8D66-7CB34AED464C}"/>
              </pc2:cmMkLst>
            </pc226:cmChg>
          </p:ext>
        </pc:extLst>
      </pc:sldChg>
      <pc:sldChg chg="del replTag delTag">
        <pc:chgData name="Niek Siero" userId="989103ed-41a7-4105-b381-9d5fac0f25dd" providerId="ADAL" clId="{AC3BE0EF-9ACB-451D-97A0-993C945C7023}" dt="2023-06-05T15:19:09.033" v="346" actId="47"/>
        <pc:sldMkLst>
          <pc:docMk/>
          <pc:sldMk cId="465000793" sldId="277"/>
        </pc:sldMkLst>
      </pc:sldChg>
      <pc:sldChg chg="del replTag delTag">
        <pc:chgData name="Niek Siero" userId="989103ed-41a7-4105-b381-9d5fac0f25dd" providerId="ADAL" clId="{AC3BE0EF-9ACB-451D-97A0-993C945C7023}" dt="2023-06-05T15:19:09.967" v="351" actId="47"/>
        <pc:sldMkLst>
          <pc:docMk/>
          <pc:sldMk cId="1950112680" sldId="278"/>
        </pc:sldMkLst>
      </pc:sldChg>
      <pc:sldChg chg="del replTag delTag">
        <pc:chgData name="Niek Siero" userId="989103ed-41a7-4105-b381-9d5fac0f25dd" providerId="ADAL" clId="{AC3BE0EF-9ACB-451D-97A0-993C945C7023}" dt="2023-06-05T15:19:11.035" v="356" actId="47"/>
        <pc:sldMkLst>
          <pc:docMk/>
          <pc:sldMk cId="1366179436" sldId="279"/>
        </pc:sldMkLst>
      </pc:sldChg>
      <pc:sldChg chg="del replTag delTag">
        <pc:chgData name="Niek Siero" userId="989103ed-41a7-4105-b381-9d5fac0f25dd" providerId="ADAL" clId="{AC3BE0EF-9ACB-451D-97A0-993C945C7023}" dt="2023-06-05T15:19:11.755" v="361" actId="47"/>
        <pc:sldMkLst>
          <pc:docMk/>
          <pc:sldMk cId="454753293" sldId="280"/>
        </pc:sldMkLst>
      </pc:sldChg>
      <pc:sldChg chg="del replTag delTag">
        <pc:chgData name="Niek Siero" userId="989103ed-41a7-4105-b381-9d5fac0f25dd" providerId="ADAL" clId="{AC3BE0EF-9ACB-451D-97A0-993C945C7023}" dt="2023-06-05T15:19:12.537" v="366" actId="47"/>
        <pc:sldMkLst>
          <pc:docMk/>
          <pc:sldMk cId="1423555871" sldId="281"/>
        </pc:sldMkLst>
      </pc:sldChg>
      <pc:sldChg chg="replTag delTag">
        <pc:chgData name="Niek Siero" userId="989103ed-41a7-4105-b381-9d5fac0f25dd" providerId="ADAL" clId="{AC3BE0EF-9ACB-451D-97A0-993C945C7023}" dt="2023-06-07T10:37:20.973" v="1119"/>
        <pc:sldMkLst>
          <pc:docMk/>
          <pc:sldMk cId="815159351" sldId="282"/>
        </pc:sldMkLst>
      </pc:sldChg>
      <pc:sldChg chg="replTag delTag">
        <pc:chgData name="Niek Siero" userId="989103ed-41a7-4105-b381-9d5fac0f25dd" providerId="ADAL" clId="{AC3BE0EF-9ACB-451D-97A0-993C945C7023}" dt="2023-06-07T10:37:20.973" v="1121"/>
        <pc:sldMkLst>
          <pc:docMk/>
          <pc:sldMk cId="1665254410" sldId="283"/>
        </pc:sldMkLst>
      </pc:sldChg>
      <pc:sldChg chg="replTag delTag">
        <pc:chgData name="Niek Siero" userId="989103ed-41a7-4105-b381-9d5fac0f25dd" providerId="ADAL" clId="{AC3BE0EF-9ACB-451D-97A0-993C945C7023}" dt="2023-06-07T10:37:20.974" v="1123"/>
        <pc:sldMkLst>
          <pc:docMk/>
          <pc:sldMk cId="3356447166" sldId="284"/>
        </pc:sldMkLst>
      </pc:sldChg>
      <pc:sldChg chg="mod replTag delTag modShow">
        <pc:chgData name="Niek Siero" userId="989103ed-41a7-4105-b381-9d5fac0f25dd" providerId="ADAL" clId="{AC3BE0EF-9ACB-451D-97A0-993C945C7023}" dt="2023-06-07T10:39:34.422" v="1150"/>
        <pc:sldMkLst>
          <pc:docMk/>
          <pc:sldMk cId="3639398214" sldId="298"/>
        </pc:sldMkLst>
      </pc:sldChg>
      <pc:sldChg chg="modSp add del mod replTag delTag">
        <pc:chgData name="Niek Siero" userId="989103ed-41a7-4105-b381-9d5fac0f25dd" providerId="ADAL" clId="{AC3BE0EF-9ACB-451D-97A0-993C945C7023}" dt="2023-06-07T10:06:47.129" v="893" actId="47"/>
        <pc:sldMkLst>
          <pc:docMk/>
          <pc:sldMk cId="1417071742" sldId="299"/>
        </pc:sldMkLst>
        <pc:spChg chg="mod">
          <ac:chgData name="Niek Siero" userId="989103ed-41a7-4105-b381-9d5fac0f25dd" providerId="ADAL" clId="{AC3BE0EF-9ACB-451D-97A0-993C945C7023}" dt="2023-06-05T15:18:32.199" v="307" actId="20577"/>
          <ac:spMkLst>
            <pc:docMk/>
            <pc:sldMk cId="1417071742" sldId="299"/>
            <ac:spMk id="2" creationId="{49647E2E-CEB0-84C6-7DBA-8B9DB1A459AA}"/>
          </ac:spMkLst>
        </pc:spChg>
        <pc:spChg chg="mod">
          <ac:chgData name="Niek Siero" userId="989103ed-41a7-4105-b381-9d5fac0f25dd" providerId="ADAL" clId="{AC3BE0EF-9ACB-451D-97A0-993C945C7023}" dt="2023-06-05T15:15:29.351" v="199" actId="20577"/>
          <ac:spMkLst>
            <pc:docMk/>
            <pc:sldMk cId="1417071742" sldId="299"/>
            <ac:spMk id="10" creationId="{13BEF108-FC4C-3DC2-5B81-2A2502334B71}"/>
          </ac:spMkLst>
        </pc:spChg>
      </pc:sldChg>
      <pc:sldChg chg="delSp add del setBg replTag delTag delDesignElem">
        <pc:chgData name="Niek Siero" userId="989103ed-41a7-4105-b381-9d5fac0f25dd" providerId="ADAL" clId="{AC3BE0EF-9ACB-451D-97A0-993C945C7023}" dt="2023-06-05T15:14:58.324" v="165" actId="47"/>
        <pc:sldMkLst>
          <pc:docMk/>
          <pc:sldMk cId="3031425060" sldId="299"/>
        </pc:sldMkLst>
        <pc:spChg chg="del">
          <ac:chgData name="Niek Siero" userId="989103ed-41a7-4105-b381-9d5fac0f25dd" providerId="ADAL" clId="{AC3BE0EF-9ACB-451D-97A0-993C945C7023}" dt="2023-06-05T15:14:40.635" v="105"/>
          <ac:spMkLst>
            <pc:docMk/>
            <pc:sldMk cId="3031425060" sldId="299"/>
            <ac:spMk id="13" creationId="{87CC2527-562A-4F69-B487-4371E5B243E7}"/>
          </ac:spMkLst>
        </pc:spChg>
        <pc:cxnChg chg="del">
          <ac:chgData name="Niek Siero" userId="989103ed-41a7-4105-b381-9d5fac0f25dd" providerId="ADAL" clId="{AC3BE0EF-9ACB-451D-97A0-993C945C7023}" dt="2023-06-05T15:14:40.635" v="105"/>
          <ac:cxnSpMkLst>
            <pc:docMk/>
            <pc:sldMk cId="3031425060" sldId="299"/>
            <ac:cxnSpMk id="14" creationId="{BCDAEC91-5BCE-4B55-9CC0-43EF94CB734B}"/>
          </ac:cxnSpMkLst>
        </pc:cxnChg>
      </pc:sldChg>
      <pc:sldChg chg="addSp delSp modSp add del mod replTag delTag">
        <pc:chgData name="Niek Siero" userId="989103ed-41a7-4105-b381-9d5fac0f25dd" providerId="ADAL" clId="{AC3BE0EF-9ACB-451D-97A0-993C945C7023}" dt="2023-06-05T17:01:16.573" v="695" actId="47"/>
        <pc:sldMkLst>
          <pc:docMk/>
          <pc:sldMk cId="3098409208" sldId="300"/>
        </pc:sldMkLst>
        <pc:spChg chg="mod">
          <ac:chgData name="Niek Siero" userId="989103ed-41a7-4105-b381-9d5fac0f25dd" providerId="ADAL" clId="{AC3BE0EF-9ACB-451D-97A0-993C945C7023}" dt="2023-06-05T16:59:34.035" v="547"/>
          <ac:spMkLst>
            <pc:docMk/>
            <pc:sldMk cId="3098409208" sldId="300"/>
            <ac:spMk id="6" creationId="{EFFE54D5-08F4-E553-BEEA-EF469F4ED18C}"/>
          </ac:spMkLst>
        </pc:spChg>
        <pc:spChg chg="mod">
          <ac:chgData name="Niek Siero" userId="989103ed-41a7-4105-b381-9d5fac0f25dd" providerId="ADAL" clId="{AC3BE0EF-9ACB-451D-97A0-993C945C7023}" dt="2023-06-05T16:59:32.611" v="544"/>
          <ac:spMkLst>
            <pc:docMk/>
            <pc:sldMk cId="3098409208" sldId="300"/>
            <ac:spMk id="25" creationId="{EA2A70D8-8DA6-A907-A570-2A2CD621A482}"/>
          </ac:spMkLst>
        </pc:spChg>
        <pc:spChg chg="mod">
          <ac:chgData name="Niek Siero" userId="989103ed-41a7-4105-b381-9d5fac0f25dd" providerId="ADAL" clId="{AC3BE0EF-9ACB-451D-97A0-993C945C7023}" dt="2023-06-05T16:59:30.463" v="539"/>
          <ac:spMkLst>
            <pc:docMk/>
            <pc:sldMk cId="3098409208" sldId="300"/>
            <ac:spMk id="47" creationId="{FD071305-1B7C-A3AD-6DBC-B6E3C0C63887}"/>
          </ac:spMkLst>
        </pc:spChg>
        <pc:spChg chg="mod">
          <ac:chgData name="Niek Siero" userId="989103ed-41a7-4105-b381-9d5fac0f25dd" providerId="ADAL" clId="{AC3BE0EF-9ACB-451D-97A0-993C945C7023}" dt="2023-06-05T16:59:29.371" v="536"/>
          <ac:spMkLst>
            <pc:docMk/>
            <pc:sldMk cId="3098409208" sldId="300"/>
            <ac:spMk id="57" creationId="{C176876C-FDDB-4009-609E-99C53CB38CAE}"/>
          </ac:spMkLst>
        </pc:spChg>
        <pc:picChg chg="add mod">
          <ac:chgData name="Niek Siero" userId="989103ed-41a7-4105-b381-9d5fac0f25dd" providerId="ADAL" clId="{AC3BE0EF-9ACB-451D-97A0-993C945C7023}" dt="2023-06-05T15:17:43.328" v="240"/>
          <ac:picMkLst>
            <pc:docMk/>
            <pc:sldMk cId="3098409208" sldId="300"/>
            <ac:picMk id="2" creationId="{AE94E04F-27E7-6FAA-B4F8-0E6A3A7B455B}"/>
          </ac:picMkLst>
        </pc:picChg>
        <pc:picChg chg="add mod">
          <ac:chgData name="Niek Siero" userId="989103ed-41a7-4105-b381-9d5fac0f25dd" providerId="ADAL" clId="{AC3BE0EF-9ACB-451D-97A0-993C945C7023}" dt="2023-06-05T15:17:49.285" v="250"/>
          <ac:picMkLst>
            <pc:docMk/>
            <pc:sldMk cId="3098409208" sldId="300"/>
            <ac:picMk id="3" creationId="{AD53637C-F061-380D-FFAB-9949763CB1EF}"/>
          </ac:picMkLst>
        </pc:picChg>
        <pc:picChg chg="del">
          <ac:chgData name="Niek Siero" userId="989103ed-41a7-4105-b381-9d5fac0f25dd" providerId="ADAL" clId="{AC3BE0EF-9ACB-451D-97A0-993C945C7023}" dt="2023-06-05T15:17:59.190" v="269" actId="478"/>
          <ac:picMkLst>
            <pc:docMk/>
            <pc:sldMk cId="3098409208" sldId="300"/>
            <ac:picMk id="5" creationId="{0DA53E2D-20F1-B6FB-DEC3-4A08285840DF}"/>
          </ac:picMkLst>
        </pc:picChg>
        <pc:picChg chg="del">
          <ac:chgData name="Niek Siero" userId="989103ed-41a7-4105-b381-9d5fac0f25dd" providerId="ADAL" clId="{AC3BE0EF-9ACB-451D-97A0-993C945C7023}" dt="2023-06-05T15:17:54.203" v="259" actId="478"/>
          <ac:picMkLst>
            <pc:docMk/>
            <pc:sldMk cId="3098409208" sldId="300"/>
            <ac:picMk id="7" creationId="{79152A13-501C-858B-0B78-69C16ADD0F50}"/>
          </ac:picMkLst>
        </pc:picChg>
        <pc:picChg chg="del">
          <ac:chgData name="Niek Siero" userId="989103ed-41a7-4105-b381-9d5fac0f25dd" providerId="ADAL" clId="{AC3BE0EF-9ACB-451D-97A0-993C945C7023}" dt="2023-06-05T15:17:42.938" v="239" actId="478"/>
          <ac:picMkLst>
            <pc:docMk/>
            <pc:sldMk cId="3098409208" sldId="300"/>
            <ac:picMk id="8" creationId="{C94BE1FD-6AB2-5545-3CEF-AD971D0AF374}"/>
          </ac:picMkLst>
        </pc:picChg>
        <pc:picChg chg="add mod">
          <ac:chgData name="Niek Siero" userId="989103ed-41a7-4105-b381-9d5fac0f25dd" providerId="ADAL" clId="{AC3BE0EF-9ACB-451D-97A0-993C945C7023}" dt="2023-06-05T17:00:45.058" v="678" actId="1076"/>
          <ac:picMkLst>
            <pc:docMk/>
            <pc:sldMk cId="3098409208" sldId="300"/>
            <ac:picMk id="9" creationId="{0FE8D7B7-65F3-2F07-6EE0-5EAC8A95F408}"/>
          </ac:picMkLst>
        </pc:picChg>
        <pc:picChg chg="del">
          <ac:chgData name="Niek Siero" userId="989103ed-41a7-4105-b381-9d5fac0f25dd" providerId="ADAL" clId="{AC3BE0EF-9ACB-451D-97A0-993C945C7023}" dt="2023-06-05T15:17:48.926" v="249" actId="478"/>
          <ac:picMkLst>
            <pc:docMk/>
            <pc:sldMk cId="3098409208" sldId="300"/>
            <ac:picMk id="10" creationId="{7E34C9FA-7AE6-7207-790A-AD0CD4F2EC0B}"/>
          </ac:picMkLst>
        </pc:picChg>
        <pc:picChg chg="add mod">
          <ac:chgData name="Niek Siero" userId="989103ed-41a7-4105-b381-9d5fac0f25dd" providerId="ADAL" clId="{AC3BE0EF-9ACB-451D-97A0-993C945C7023}" dt="2023-06-05T15:17:59.508" v="270"/>
          <ac:picMkLst>
            <pc:docMk/>
            <pc:sldMk cId="3098409208" sldId="300"/>
            <ac:picMk id="12" creationId="{6DA3FAD1-E400-D55A-9A3C-65DFBBA721D0}"/>
          </ac:picMkLst>
        </pc:picChg>
      </pc:sldChg>
      <pc:sldChg chg="modSp add mod replTag delTag">
        <pc:chgData name="Niek Siero" userId="989103ed-41a7-4105-b381-9d5fac0f25dd" providerId="ADAL" clId="{AC3BE0EF-9ACB-451D-97A0-993C945C7023}" dt="2023-06-07T10:39:24.540" v="1148"/>
        <pc:sldMkLst>
          <pc:docMk/>
          <pc:sldMk cId="1795306368" sldId="301"/>
        </pc:sldMkLst>
        <pc:spChg chg="mod">
          <ac:chgData name="Niek Siero" userId="989103ed-41a7-4105-b381-9d5fac0f25dd" providerId="ADAL" clId="{AC3BE0EF-9ACB-451D-97A0-993C945C7023}" dt="2023-06-05T15:19:33.491" v="414" actId="20577"/>
          <ac:spMkLst>
            <pc:docMk/>
            <pc:sldMk cId="1795306368" sldId="301"/>
            <ac:spMk id="9" creationId="{A039BBED-4C7F-CF3A-0DC6-D45177DD945C}"/>
          </ac:spMkLst>
        </pc:spChg>
      </pc:sldChg>
      <pc:sldChg chg="add replTag delTag">
        <pc:chgData name="Niek Siero" userId="989103ed-41a7-4105-b381-9d5fac0f25dd" providerId="ADAL" clId="{AC3BE0EF-9ACB-451D-97A0-993C945C7023}" dt="2023-06-07T10:37:20.962" v="1085"/>
        <pc:sldMkLst>
          <pc:docMk/>
          <pc:sldMk cId="3400871796" sldId="302"/>
        </pc:sldMkLst>
      </pc:sldChg>
      <pc:sldChg chg="add replTag delTag">
        <pc:chgData name="Niek Siero" userId="989103ed-41a7-4105-b381-9d5fac0f25dd" providerId="ADAL" clId="{AC3BE0EF-9ACB-451D-97A0-993C945C7023}" dt="2023-06-07T10:37:20.962" v="1087"/>
        <pc:sldMkLst>
          <pc:docMk/>
          <pc:sldMk cId="2958793484" sldId="303"/>
        </pc:sldMkLst>
      </pc:sldChg>
      <pc:sldChg chg="add replTag delTag">
        <pc:chgData name="Niek Siero" userId="989103ed-41a7-4105-b381-9d5fac0f25dd" providerId="ADAL" clId="{AC3BE0EF-9ACB-451D-97A0-993C945C7023}" dt="2023-06-07T10:37:20.963" v="1089"/>
        <pc:sldMkLst>
          <pc:docMk/>
          <pc:sldMk cId="813270814" sldId="304"/>
        </pc:sldMkLst>
      </pc:sldChg>
      <pc:sldChg chg="add replTag delTag">
        <pc:chgData name="Niek Siero" userId="989103ed-41a7-4105-b381-9d5fac0f25dd" providerId="ADAL" clId="{AC3BE0EF-9ACB-451D-97A0-993C945C7023}" dt="2023-06-07T10:37:20.964" v="1091"/>
        <pc:sldMkLst>
          <pc:docMk/>
          <pc:sldMk cId="2607067705" sldId="305"/>
        </pc:sldMkLst>
      </pc:sldChg>
      <pc:sldChg chg="add del replTag delTag">
        <pc:chgData name="Niek Siero" userId="989103ed-41a7-4105-b381-9d5fac0f25dd" providerId="ADAL" clId="{AC3BE0EF-9ACB-451D-97A0-993C945C7023}" dt="2023-06-05T16:59:35.694" v="628"/>
        <pc:sldMkLst>
          <pc:docMk/>
          <pc:sldMk cId="811479463" sldId="306"/>
        </pc:sldMkLst>
      </pc:sldChg>
      <pc:sldChg chg="delSp add del mod replTag delTag">
        <pc:chgData name="Niek Siero" userId="989103ed-41a7-4105-b381-9d5fac0f25dd" providerId="ADAL" clId="{AC3BE0EF-9ACB-451D-97A0-993C945C7023}" dt="2023-06-20T06:36:22.879" v="1273"/>
        <pc:sldMkLst>
          <pc:docMk/>
          <pc:sldMk cId="2259270451" sldId="306"/>
        </pc:sldMkLst>
        <pc:picChg chg="del">
          <ac:chgData name="Niek Siero" userId="989103ed-41a7-4105-b381-9d5fac0f25dd" providerId="ADAL" clId="{AC3BE0EF-9ACB-451D-97A0-993C945C7023}" dt="2023-06-16T17:51:14.966" v="1230" actId="478"/>
          <ac:picMkLst>
            <pc:docMk/>
            <pc:sldMk cId="2259270451" sldId="306"/>
            <ac:picMk id="9" creationId="{FE1BDE64-318E-2ED2-154F-AA11595DDFFD}"/>
          </ac:picMkLst>
        </pc:picChg>
      </pc:sldChg>
      <pc:sldChg chg="addSp delSp modSp mod replTag delTag">
        <pc:chgData name="Niek Siero" userId="989103ed-41a7-4105-b381-9d5fac0f25dd" providerId="ADAL" clId="{AC3BE0EF-9ACB-451D-97A0-993C945C7023}" dt="2023-06-07T10:37:44.823" v="1140"/>
        <pc:sldMkLst>
          <pc:docMk/>
          <pc:sldMk cId="3331926908" sldId="306"/>
        </pc:sldMkLst>
        <pc:spChg chg="mod">
          <ac:chgData name="Niek Siero" userId="989103ed-41a7-4105-b381-9d5fac0f25dd" providerId="ADAL" clId="{AC3BE0EF-9ACB-451D-97A0-993C945C7023}" dt="2023-06-07T10:37:17.663" v="1065" actId="34135"/>
          <ac:spMkLst>
            <pc:docMk/>
            <pc:sldMk cId="3331926908" sldId="306"/>
            <ac:spMk id="4" creationId="{14BF0CCC-DBF2-AF30-3EFB-DFB2FB7213ED}"/>
          </ac:spMkLst>
        </pc:spChg>
        <pc:spChg chg="mod">
          <ac:chgData name="Niek Siero" userId="989103ed-41a7-4105-b381-9d5fac0f25dd" providerId="ADAL" clId="{AC3BE0EF-9ACB-451D-97A0-993C945C7023}" dt="2023-06-07T10:37:17.663" v="1065" actId="34135"/>
          <ac:spMkLst>
            <pc:docMk/>
            <pc:sldMk cId="3331926908" sldId="306"/>
            <ac:spMk id="6" creationId="{EFFE54D5-08F4-E553-BEEA-EF469F4ED18C}"/>
          </ac:spMkLst>
        </pc:spChg>
        <pc:spChg chg="mod">
          <ac:chgData name="Niek Siero" userId="989103ed-41a7-4105-b381-9d5fac0f25dd" providerId="ADAL" clId="{AC3BE0EF-9ACB-451D-97A0-993C945C7023}" dt="2023-06-07T10:37:17.663" v="1065" actId="34135"/>
          <ac:spMkLst>
            <pc:docMk/>
            <pc:sldMk cId="3331926908" sldId="306"/>
            <ac:spMk id="11" creationId="{3AF76A0E-673C-75D6-3B60-1ADDC6EBA3EC}"/>
          </ac:spMkLst>
        </pc:spChg>
        <pc:spChg chg="mod">
          <ac:chgData name="Niek Siero" userId="989103ed-41a7-4105-b381-9d5fac0f25dd" providerId="ADAL" clId="{AC3BE0EF-9ACB-451D-97A0-993C945C7023}" dt="2023-06-07T10:37:17.663" v="1065" actId="34135"/>
          <ac:spMkLst>
            <pc:docMk/>
            <pc:sldMk cId="3331926908" sldId="306"/>
            <ac:spMk id="15" creationId="{DE818CE2-354A-7773-4B16-079F38E1479D}"/>
          </ac:spMkLst>
        </pc:spChg>
        <pc:spChg chg="mod">
          <ac:chgData name="Niek Siero" userId="989103ed-41a7-4105-b381-9d5fac0f25dd" providerId="ADAL" clId="{AC3BE0EF-9ACB-451D-97A0-993C945C7023}" dt="2023-06-07T10:37:17.663" v="1065" actId="34135"/>
          <ac:spMkLst>
            <pc:docMk/>
            <pc:sldMk cId="3331926908" sldId="306"/>
            <ac:spMk id="23" creationId="{1BDF32EB-1A7C-EBA5-6933-DD1C462A737A}"/>
          </ac:spMkLst>
        </pc:spChg>
        <pc:spChg chg="mod">
          <ac:chgData name="Niek Siero" userId="989103ed-41a7-4105-b381-9d5fac0f25dd" providerId="ADAL" clId="{AC3BE0EF-9ACB-451D-97A0-993C945C7023}" dt="2023-06-07T10:37:17.663" v="1065" actId="34135"/>
          <ac:spMkLst>
            <pc:docMk/>
            <pc:sldMk cId="3331926908" sldId="306"/>
            <ac:spMk id="25" creationId="{EA2A70D8-8DA6-A907-A570-2A2CD621A482}"/>
          </ac:spMkLst>
        </pc:spChg>
        <pc:spChg chg="mod">
          <ac:chgData name="Niek Siero" userId="989103ed-41a7-4105-b381-9d5fac0f25dd" providerId="ADAL" clId="{AC3BE0EF-9ACB-451D-97A0-993C945C7023}" dt="2023-06-07T10:37:17.663" v="1065" actId="34135"/>
          <ac:spMkLst>
            <pc:docMk/>
            <pc:sldMk cId="3331926908" sldId="306"/>
            <ac:spMk id="46" creationId="{F0DC775A-4974-FA36-DB64-02F4A223D96C}"/>
          </ac:spMkLst>
        </pc:spChg>
        <pc:spChg chg="mod">
          <ac:chgData name="Niek Siero" userId="989103ed-41a7-4105-b381-9d5fac0f25dd" providerId="ADAL" clId="{AC3BE0EF-9ACB-451D-97A0-993C945C7023}" dt="2023-06-07T10:37:17.663" v="1065" actId="34135"/>
          <ac:spMkLst>
            <pc:docMk/>
            <pc:sldMk cId="3331926908" sldId="306"/>
            <ac:spMk id="47" creationId="{FD071305-1B7C-A3AD-6DBC-B6E3C0C63887}"/>
          </ac:spMkLst>
        </pc:spChg>
        <pc:spChg chg="mod">
          <ac:chgData name="Niek Siero" userId="989103ed-41a7-4105-b381-9d5fac0f25dd" providerId="ADAL" clId="{AC3BE0EF-9ACB-451D-97A0-993C945C7023}" dt="2023-06-07T10:37:17.663" v="1065" actId="34135"/>
          <ac:spMkLst>
            <pc:docMk/>
            <pc:sldMk cId="3331926908" sldId="306"/>
            <ac:spMk id="56" creationId="{637EA7EA-F7AE-F509-86AC-822EB7CEBBCA}"/>
          </ac:spMkLst>
        </pc:spChg>
        <pc:spChg chg="mod">
          <ac:chgData name="Niek Siero" userId="989103ed-41a7-4105-b381-9d5fac0f25dd" providerId="ADAL" clId="{AC3BE0EF-9ACB-451D-97A0-993C945C7023}" dt="2023-06-07T10:37:17.663" v="1065" actId="34135"/>
          <ac:spMkLst>
            <pc:docMk/>
            <pc:sldMk cId="3331926908" sldId="306"/>
            <ac:spMk id="57" creationId="{C176876C-FDDB-4009-609E-99C53CB38CAE}"/>
          </ac:spMkLst>
        </pc:spChg>
        <pc:grpChg chg="mod">
          <ac:chgData name="Niek Siero" userId="989103ed-41a7-4105-b381-9d5fac0f25dd" providerId="ADAL" clId="{AC3BE0EF-9ACB-451D-97A0-993C945C7023}" dt="2023-06-07T10:37:17.663" v="1065" actId="34135"/>
          <ac:grpSpMkLst>
            <pc:docMk/>
            <pc:sldMk cId="3331926908" sldId="306"/>
            <ac:grpSpMk id="14" creationId="{0A94689E-1D1F-A731-C951-06812A03DFB5}"/>
          </ac:grpSpMkLst>
        </pc:grpChg>
        <pc:grpChg chg="mod">
          <ac:chgData name="Niek Siero" userId="989103ed-41a7-4105-b381-9d5fac0f25dd" providerId="ADAL" clId="{AC3BE0EF-9ACB-451D-97A0-993C945C7023}" dt="2023-06-07T10:37:17.663" v="1065" actId="34135"/>
          <ac:grpSpMkLst>
            <pc:docMk/>
            <pc:sldMk cId="3331926908" sldId="306"/>
            <ac:grpSpMk id="22" creationId="{FB3914F7-7EC7-A825-403B-6506AC5A6BF1}"/>
          </ac:grpSpMkLst>
        </pc:grpChg>
        <pc:grpChg chg="mod">
          <ac:chgData name="Niek Siero" userId="989103ed-41a7-4105-b381-9d5fac0f25dd" providerId="ADAL" clId="{AC3BE0EF-9ACB-451D-97A0-993C945C7023}" dt="2023-06-07T10:37:17.663" v="1065" actId="34135"/>
          <ac:grpSpMkLst>
            <pc:docMk/>
            <pc:sldMk cId="3331926908" sldId="306"/>
            <ac:grpSpMk id="41" creationId="{36E87EE6-0E66-0891-8EC9-13582C416AC6}"/>
          </ac:grpSpMkLst>
        </pc:grpChg>
        <pc:grpChg chg="mod">
          <ac:chgData name="Niek Siero" userId="989103ed-41a7-4105-b381-9d5fac0f25dd" providerId="ADAL" clId="{AC3BE0EF-9ACB-451D-97A0-993C945C7023}" dt="2023-06-07T10:37:17.663" v="1065" actId="34135"/>
          <ac:grpSpMkLst>
            <pc:docMk/>
            <pc:sldMk cId="3331926908" sldId="306"/>
            <ac:grpSpMk id="55" creationId="{0B31ECF7-2873-A957-B6DD-7BC5EF26C497}"/>
          </ac:grpSpMkLst>
        </pc:grpChg>
        <pc:picChg chg="add mod">
          <ac:chgData name="Niek Siero" userId="989103ed-41a7-4105-b381-9d5fac0f25dd" providerId="ADAL" clId="{AC3BE0EF-9ACB-451D-97A0-993C945C7023}" dt="2023-06-07T10:37:17.663" v="1065" actId="34135"/>
          <ac:picMkLst>
            <pc:docMk/>
            <pc:sldMk cId="3331926908" sldId="306"/>
            <ac:picMk id="3" creationId="{D67B463D-DF6D-892E-F1CC-CCC3434DB94E}"/>
          </ac:picMkLst>
        </pc:picChg>
        <pc:picChg chg="add mod">
          <ac:chgData name="Niek Siero" userId="989103ed-41a7-4105-b381-9d5fac0f25dd" providerId="ADAL" clId="{AC3BE0EF-9ACB-451D-97A0-993C945C7023}" dt="2023-06-07T10:37:17.663" v="1065" actId="34135"/>
          <ac:picMkLst>
            <pc:docMk/>
            <pc:sldMk cId="3331926908" sldId="306"/>
            <ac:picMk id="5" creationId="{98CF41B1-ED2E-5854-5E24-A9D85C107840}"/>
          </ac:picMkLst>
        </pc:picChg>
        <pc:picChg chg="mod">
          <ac:chgData name="Niek Siero" userId="989103ed-41a7-4105-b381-9d5fac0f25dd" providerId="ADAL" clId="{AC3BE0EF-9ACB-451D-97A0-993C945C7023}" dt="2023-06-07T10:37:17.663" v="1065" actId="34135"/>
          <ac:picMkLst>
            <pc:docMk/>
            <pc:sldMk cId="3331926908" sldId="306"/>
            <ac:picMk id="21" creationId="{42987633-12F6-CFC2-8282-1F3D8E7A8695}"/>
          </ac:picMkLst>
        </pc:picChg>
        <pc:picChg chg="del">
          <ac:chgData name="Niek Siero" userId="989103ed-41a7-4105-b381-9d5fac0f25dd" providerId="ADAL" clId="{AC3BE0EF-9ACB-451D-97A0-993C945C7023}" dt="2023-06-07T10:36:02.734" v="1049" actId="478"/>
          <ac:picMkLst>
            <pc:docMk/>
            <pc:sldMk cId="3331926908" sldId="306"/>
            <ac:picMk id="24" creationId="{F059D380-B685-C718-5DE7-7CA66B854F52}"/>
          </ac:picMkLst>
        </pc:picChg>
        <pc:picChg chg="mod">
          <ac:chgData name="Niek Siero" userId="989103ed-41a7-4105-b381-9d5fac0f25dd" providerId="ADAL" clId="{AC3BE0EF-9ACB-451D-97A0-993C945C7023}" dt="2023-06-07T10:37:17.663" v="1065" actId="34135"/>
          <ac:picMkLst>
            <pc:docMk/>
            <pc:sldMk cId="3331926908" sldId="306"/>
            <ac:picMk id="26" creationId="{89F9A133-52AA-6360-0353-2CE8A7E585BF}"/>
          </ac:picMkLst>
        </pc:picChg>
        <pc:picChg chg="mod">
          <ac:chgData name="Niek Siero" userId="989103ed-41a7-4105-b381-9d5fac0f25dd" providerId="ADAL" clId="{AC3BE0EF-9ACB-451D-97A0-993C945C7023}" dt="2023-06-07T10:37:17.663" v="1065" actId="34135"/>
          <ac:picMkLst>
            <pc:docMk/>
            <pc:sldMk cId="3331926908" sldId="306"/>
            <ac:picMk id="27" creationId="{F002F4BF-1CAE-9D7A-8BD9-F1E5049DFBA2}"/>
          </ac:picMkLst>
        </pc:picChg>
        <pc:picChg chg="del">
          <ac:chgData name="Niek Siero" userId="989103ed-41a7-4105-b381-9d5fac0f25dd" providerId="ADAL" clId="{AC3BE0EF-9ACB-451D-97A0-993C945C7023}" dt="2023-06-07T10:36:48.073" v="1061" actId="478"/>
          <ac:picMkLst>
            <pc:docMk/>
            <pc:sldMk cId="3331926908" sldId="306"/>
            <ac:picMk id="28" creationId="{36F66D63-9387-6A74-04C0-3F3BC60D4957}"/>
          </ac:picMkLst>
        </pc:picChg>
        <pc:picChg chg="mod">
          <ac:chgData name="Niek Siero" userId="989103ed-41a7-4105-b381-9d5fac0f25dd" providerId="ADAL" clId="{AC3BE0EF-9ACB-451D-97A0-993C945C7023}" dt="2023-06-07T10:37:17.663" v="1065" actId="34135"/>
          <ac:picMkLst>
            <pc:docMk/>
            <pc:sldMk cId="3331926908" sldId="306"/>
            <ac:picMk id="29" creationId="{1A240DBF-1C4C-3AAD-F9AA-77988BD79242}"/>
          </ac:picMkLst>
        </pc:picChg>
        <pc:picChg chg="mod">
          <ac:chgData name="Niek Siero" userId="989103ed-41a7-4105-b381-9d5fac0f25dd" providerId="ADAL" clId="{AC3BE0EF-9ACB-451D-97A0-993C945C7023}" dt="2023-06-07T10:37:17.663" v="1065" actId="34135"/>
          <ac:picMkLst>
            <pc:docMk/>
            <pc:sldMk cId="3331926908" sldId="306"/>
            <ac:picMk id="31" creationId="{C897174F-E225-C137-E6B5-935505C12509}"/>
          </ac:picMkLst>
        </pc:picChg>
        <pc:cxnChg chg="mod">
          <ac:chgData name="Niek Siero" userId="989103ed-41a7-4105-b381-9d5fac0f25dd" providerId="ADAL" clId="{AC3BE0EF-9ACB-451D-97A0-993C945C7023}" dt="2023-06-07T10:37:17.663" v="1065" actId="34135"/>
          <ac:cxnSpMkLst>
            <pc:docMk/>
            <pc:sldMk cId="3331926908" sldId="306"/>
            <ac:cxnSpMk id="30" creationId="{70139BA7-F4CB-8CEA-36D0-9E87DA36148E}"/>
          </ac:cxnSpMkLst>
        </pc:cxnChg>
        <pc:cxnChg chg="mod">
          <ac:chgData name="Niek Siero" userId="989103ed-41a7-4105-b381-9d5fac0f25dd" providerId="ADAL" clId="{AC3BE0EF-9ACB-451D-97A0-993C945C7023}" dt="2023-06-07T10:37:17.663" v="1065" actId="34135"/>
          <ac:cxnSpMkLst>
            <pc:docMk/>
            <pc:sldMk cId="3331926908" sldId="306"/>
            <ac:cxnSpMk id="32" creationId="{59B8E76A-8174-2381-5DDE-5AF8E93FDDE7}"/>
          </ac:cxnSpMkLst>
        </pc:cxnChg>
        <pc:cxnChg chg="mod">
          <ac:chgData name="Niek Siero" userId="989103ed-41a7-4105-b381-9d5fac0f25dd" providerId="ADAL" clId="{AC3BE0EF-9ACB-451D-97A0-993C945C7023}" dt="2023-06-07T10:37:17.663" v="1065" actId="34135"/>
          <ac:cxnSpMkLst>
            <pc:docMk/>
            <pc:sldMk cId="3331926908" sldId="306"/>
            <ac:cxnSpMk id="58" creationId="{BEC15426-D038-FA28-D232-DC902E8574BC}"/>
          </ac:cxnSpMkLst>
        </pc:cxnChg>
      </pc:sldChg>
      <pc:sldChg chg="add replTag delTag">
        <pc:chgData name="Niek Siero" userId="989103ed-41a7-4105-b381-9d5fac0f25dd" providerId="ADAL" clId="{AC3BE0EF-9ACB-451D-97A0-993C945C7023}" dt="2023-06-07T10:39:42.780" v="1154"/>
        <pc:sldMkLst>
          <pc:docMk/>
          <pc:sldMk cId="2698370730" sldId="307"/>
        </pc:sldMkLst>
      </pc:sldChg>
      <pc:sldChg chg="addSp delSp modSp add mod replTag delTag">
        <pc:chgData name="Niek Siero" userId="989103ed-41a7-4105-b381-9d5fac0f25dd" providerId="ADAL" clId="{AC3BE0EF-9ACB-451D-97A0-993C945C7023}" dt="2023-06-07T10:38:30.544" v="1142"/>
        <pc:sldMkLst>
          <pc:docMk/>
          <pc:sldMk cId="531449124" sldId="308"/>
        </pc:sldMkLst>
        <pc:spChg chg="mod">
          <ac:chgData name="Niek Siero" userId="989103ed-41a7-4105-b381-9d5fac0f25dd" providerId="ADAL" clId="{AC3BE0EF-9ACB-451D-97A0-993C945C7023}" dt="2023-06-07T10:37:29.079" v="1136" actId="34135"/>
          <ac:spMkLst>
            <pc:docMk/>
            <pc:sldMk cId="531449124" sldId="308"/>
            <ac:spMk id="5" creationId="{A8AD8258-7CA8-E0D0-72FC-1EDA0E69FFBA}"/>
          </ac:spMkLst>
        </pc:spChg>
        <pc:spChg chg="mod">
          <ac:chgData name="Niek Siero" userId="989103ed-41a7-4105-b381-9d5fac0f25dd" providerId="ADAL" clId="{AC3BE0EF-9ACB-451D-97A0-993C945C7023}" dt="2023-06-07T10:37:29.079" v="1136" actId="34135"/>
          <ac:spMkLst>
            <pc:docMk/>
            <pc:sldMk cId="531449124" sldId="308"/>
            <ac:spMk id="6" creationId="{F6404A97-9B83-22A3-1B43-800399BF9999}"/>
          </ac:spMkLst>
        </pc:spChg>
        <pc:spChg chg="mod">
          <ac:chgData name="Niek Siero" userId="989103ed-41a7-4105-b381-9d5fac0f25dd" providerId="ADAL" clId="{AC3BE0EF-9ACB-451D-97A0-993C945C7023}" dt="2023-06-07T10:37:29.079" v="1136" actId="34135"/>
          <ac:spMkLst>
            <pc:docMk/>
            <pc:sldMk cId="531449124" sldId="308"/>
            <ac:spMk id="8" creationId="{8895E471-02BD-8A42-B2AA-053C643D0229}"/>
          </ac:spMkLst>
        </pc:spChg>
        <pc:spChg chg="mod">
          <ac:chgData name="Niek Siero" userId="989103ed-41a7-4105-b381-9d5fac0f25dd" providerId="ADAL" clId="{AC3BE0EF-9ACB-451D-97A0-993C945C7023}" dt="2023-06-07T10:33:10.112" v="991" actId="1076"/>
          <ac:spMkLst>
            <pc:docMk/>
            <pc:sldMk cId="531449124" sldId="308"/>
            <ac:spMk id="9" creationId="{D0319A75-BC32-9332-8D6D-624D67AA5167}"/>
          </ac:spMkLst>
        </pc:spChg>
        <pc:spChg chg="mod">
          <ac:chgData name="Niek Siero" userId="989103ed-41a7-4105-b381-9d5fac0f25dd" providerId="ADAL" clId="{AC3BE0EF-9ACB-451D-97A0-993C945C7023}" dt="2023-06-07T10:33:16.600" v="993"/>
          <ac:spMkLst>
            <pc:docMk/>
            <pc:sldMk cId="531449124" sldId="308"/>
            <ac:spMk id="12" creationId="{F899C1ED-6233-38B3-782A-8F565ED69051}"/>
          </ac:spMkLst>
        </pc:spChg>
        <pc:spChg chg="mod">
          <ac:chgData name="Niek Siero" userId="989103ed-41a7-4105-b381-9d5fac0f25dd" providerId="ADAL" clId="{AC3BE0EF-9ACB-451D-97A0-993C945C7023}" dt="2023-06-07T10:32:12.391" v="977" actId="34136"/>
          <ac:spMkLst>
            <pc:docMk/>
            <pc:sldMk cId="531449124" sldId="308"/>
            <ac:spMk id="13" creationId="{EFE7DB36-FA34-85F9-4B09-E54924077401}"/>
          </ac:spMkLst>
        </pc:spChg>
        <pc:spChg chg="mod">
          <ac:chgData name="Niek Siero" userId="989103ed-41a7-4105-b381-9d5fac0f25dd" providerId="ADAL" clId="{AC3BE0EF-9ACB-451D-97A0-993C945C7023}" dt="2023-06-07T10:32:12.391" v="977" actId="34136"/>
          <ac:spMkLst>
            <pc:docMk/>
            <pc:sldMk cId="531449124" sldId="308"/>
            <ac:spMk id="14" creationId="{AF598FA7-D1C6-491A-2EE3-5C5048D41830}"/>
          </ac:spMkLst>
        </pc:spChg>
        <pc:spChg chg="mod">
          <ac:chgData name="Niek Siero" userId="989103ed-41a7-4105-b381-9d5fac0f25dd" providerId="ADAL" clId="{AC3BE0EF-9ACB-451D-97A0-993C945C7023}" dt="2023-06-07T10:31:56.375" v="975" actId="34136"/>
          <ac:spMkLst>
            <pc:docMk/>
            <pc:sldMk cId="531449124" sldId="308"/>
            <ac:spMk id="15" creationId="{26405E73-FDE3-A259-2014-025D44591A75}"/>
          </ac:spMkLst>
        </pc:spChg>
        <pc:spChg chg="add del mod">
          <ac:chgData name="Niek Siero" userId="989103ed-41a7-4105-b381-9d5fac0f25dd" providerId="ADAL" clId="{AC3BE0EF-9ACB-451D-97A0-993C945C7023}" dt="2023-06-07T10:33:47.197" v="998" actId="478"/>
          <ac:spMkLst>
            <pc:docMk/>
            <pc:sldMk cId="531449124" sldId="308"/>
            <ac:spMk id="16" creationId="{F18122CD-2BD1-F4B0-72F2-4DF5FFEE2870}"/>
          </ac:spMkLst>
        </pc:spChg>
        <pc:spChg chg="mod">
          <ac:chgData name="Niek Siero" userId="989103ed-41a7-4105-b381-9d5fac0f25dd" providerId="ADAL" clId="{AC3BE0EF-9ACB-451D-97A0-993C945C7023}" dt="2023-06-07T10:32:12.391" v="977" actId="34136"/>
          <ac:spMkLst>
            <pc:docMk/>
            <pc:sldMk cId="531449124" sldId="308"/>
            <ac:spMk id="17" creationId="{CB41A563-B021-9282-1C22-722BB215F8B8}"/>
          </ac:spMkLst>
        </pc:spChg>
        <pc:spChg chg="mod">
          <ac:chgData name="Niek Siero" userId="989103ed-41a7-4105-b381-9d5fac0f25dd" providerId="ADAL" clId="{AC3BE0EF-9ACB-451D-97A0-993C945C7023}" dt="2023-06-07T10:32:12.391" v="977" actId="34136"/>
          <ac:spMkLst>
            <pc:docMk/>
            <pc:sldMk cId="531449124" sldId="308"/>
            <ac:spMk id="18" creationId="{B463536E-56D4-688D-7342-3E43E0AFBC9C}"/>
          </ac:spMkLst>
        </pc:spChg>
        <pc:spChg chg="mod">
          <ac:chgData name="Niek Siero" userId="989103ed-41a7-4105-b381-9d5fac0f25dd" providerId="ADAL" clId="{AC3BE0EF-9ACB-451D-97A0-993C945C7023}" dt="2023-06-07T10:31:56.375" v="975" actId="34136"/>
          <ac:spMkLst>
            <pc:docMk/>
            <pc:sldMk cId="531449124" sldId="308"/>
            <ac:spMk id="19" creationId="{AAD368F9-41FE-84A4-84EF-325D554B274A}"/>
          </ac:spMkLst>
        </pc:spChg>
        <pc:spChg chg="mod">
          <ac:chgData name="Niek Siero" userId="989103ed-41a7-4105-b381-9d5fac0f25dd" providerId="ADAL" clId="{AC3BE0EF-9ACB-451D-97A0-993C945C7023}" dt="2023-06-07T10:33:10.112" v="991" actId="1076"/>
          <ac:spMkLst>
            <pc:docMk/>
            <pc:sldMk cId="531449124" sldId="308"/>
            <ac:spMk id="20" creationId="{F87547A9-3674-A17F-1A1B-6069DFE54ADB}"/>
          </ac:spMkLst>
        </pc:spChg>
        <pc:spChg chg="mod">
          <ac:chgData name="Niek Siero" userId="989103ed-41a7-4105-b381-9d5fac0f25dd" providerId="ADAL" clId="{AC3BE0EF-9ACB-451D-97A0-993C945C7023}" dt="2023-06-07T10:32:12.391" v="977" actId="34136"/>
          <ac:spMkLst>
            <pc:docMk/>
            <pc:sldMk cId="531449124" sldId="308"/>
            <ac:spMk id="21" creationId="{CFCEE363-43B1-24F2-A672-9C01838CC3A2}"/>
          </ac:spMkLst>
        </pc:spChg>
        <pc:spChg chg="mod">
          <ac:chgData name="Niek Siero" userId="989103ed-41a7-4105-b381-9d5fac0f25dd" providerId="ADAL" clId="{AC3BE0EF-9ACB-451D-97A0-993C945C7023}" dt="2023-06-07T10:32:12.391" v="977" actId="34136"/>
          <ac:spMkLst>
            <pc:docMk/>
            <pc:sldMk cId="531449124" sldId="308"/>
            <ac:spMk id="22" creationId="{73462854-D45D-520E-59CC-6DB043231998}"/>
          </ac:spMkLst>
        </pc:spChg>
        <pc:spChg chg="mod">
          <ac:chgData name="Niek Siero" userId="989103ed-41a7-4105-b381-9d5fac0f25dd" providerId="ADAL" clId="{AC3BE0EF-9ACB-451D-97A0-993C945C7023}" dt="2023-06-07T10:31:56.375" v="975" actId="34136"/>
          <ac:spMkLst>
            <pc:docMk/>
            <pc:sldMk cId="531449124" sldId="308"/>
            <ac:spMk id="23" creationId="{94A2926F-F1EB-74A7-3B60-2E98203C7D63}"/>
          </ac:spMkLst>
        </pc:spChg>
        <pc:spChg chg="mod">
          <ac:chgData name="Niek Siero" userId="989103ed-41a7-4105-b381-9d5fac0f25dd" providerId="ADAL" clId="{AC3BE0EF-9ACB-451D-97A0-993C945C7023}" dt="2023-06-07T10:33:16.600" v="993"/>
          <ac:spMkLst>
            <pc:docMk/>
            <pc:sldMk cId="531449124" sldId="308"/>
            <ac:spMk id="25" creationId="{9C81B3B1-CFFA-C524-5F27-FE879AF49DAD}"/>
          </ac:spMkLst>
        </pc:spChg>
        <pc:spChg chg="mod">
          <ac:chgData name="Niek Siero" userId="989103ed-41a7-4105-b381-9d5fac0f25dd" providerId="ADAL" clId="{AC3BE0EF-9ACB-451D-97A0-993C945C7023}" dt="2023-06-07T10:33:16.600" v="993"/>
          <ac:spMkLst>
            <pc:docMk/>
            <pc:sldMk cId="531449124" sldId="308"/>
            <ac:spMk id="26" creationId="{85D1FB8A-6BF7-CF4C-19BB-F1846A925105}"/>
          </ac:spMkLst>
        </pc:spChg>
        <pc:spChg chg="mod">
          <ac:chgData name="Niek Siero" userId="989103ed-41a7-4105-b381-9d5fac0f25dd" providerId="ADAL" clId="{AC3BE0EF-9ACB-451D-97A0-993C945C7023}" dt="2023-06-07T10:37:29.079" v="1136" actId="34135"/>
          <ac:spMkLst>
            <pc:docMk/>
            <pc:sldMk cId="531449124" sldId="308"/>
            <ac:spMk id="29" creationId="{5FF19D7A-ED65-2247-D36B-F4F22DBDD35B}"/>
          </ac:spMkLst>
        </pc:spChg>
        <pc:spChg chg="mod">
          <ac:chgData name="Niek Siero" userId="989103ed-41a7-4105-b381-9d5fac0f25dd" providerId="ADAL" clId="{AC3BE0EF-9ACB-451D-97A0-993C945C7023}" dt="2023-06-07T10:37:29.079" v="1136" actId="34135"/>
          <ac:spMkLst>
            <pc:docMk/>
            <pc:sldMk cId="531449124" sldId="308"/>
            <ac:spMk id="30" creationId="{1A627A17-231B-886B-09A6-AAA4D19A3402}"/>
          </ac:spMkLst>
        </pc:spChg>
        <pc:spChg chg="mod">
          <ac:chgData name="Niek Siero" userId="989103ed-41a7-4105-b381-9d5fac0f25dd" providerId="ADAL" clId="{AC3BE0EF-9ACB-451D-97A0-993C945C7023}" dt="2023-06-07T10:37:29.079" v="1136" actId="34135"/>
          <ac:spMkLst>
            <pc:docMk/>
            <pc:sldMk cId="531449124" sldId="308"/>
            <ac:spMk id="31" creationId="{CFEFCE91-02EC-F970-4D1A-651FBB276C75}"/>
          </ac:spMkLst>
        </pc:spChg>
        <pc:spChg chg="mod">
          <ac:chgData name="Niek Siero" userId="989103ed-41a7-4105-b381-9d5fac0f25dd" providerId="ADAL" clId="{AC3BE0EF-9ACB-451D-97A0-993C945C7023}" dt="2023-06-07T10:37:29.079" v="1136" actId="34135"/>
          <ac:spMkLst>
            <pc:docMk/>
            <pc:sldMk cId="531449124" sldId="308"/>
            <ac:spMk id="34" creationId="{EDC8C848-2F7A-E896-1E7C-B4CB7F44B9B0}"/>
          </ac:spMkLst>
        </pc:spChg>
        <pc:spChg chg="mod">
          <ac:chgData name="Niek Siero" userId="989103ed-41a7-4105-b381-9d5fac0f25dd" providerId="ADAL" clId="{AC3BE0EF-9ACB-451D-97A0-993C945C7023}" dt="2023-06-07T10:37:29.079" v="1136" actId="34135"/>
          <ac:spMkLst>
            <pc:docMk/>
            <pc:sldMk cId="531449124" sldId="308"/>
            <ac:spMk id="35" creationId="{21B2D784-BA17-016A-3732-AD0633764327}"/>
          </ac:spMkLst>
        </pc:spChg>
        <pc:spChg chg="mod">
          <ac:chgData name="Niek Siero" userId="989103ed-41a7-4105-b381-9d5fac0f25dd" providerId="ADAL" clId="{AC3BE0EF-9ACB-451D-97A0-993C945C7023}" dt="2023-06-07T10:37:29.079" v="1136" actId="34135"/>
          <ac:spMkLst>
            <pc:docMk/>
            <pc:sldMk cId="531449124" sldId="308"/>
            <ac:spMk id="36" creationId="{C0D1CA38-6C0B-54B0-827A-67C717ABF3EF}"/>
          </ac:spMkLst>
        </pc:spChg>
        <pc:spChg chg="mod">
          <ac:chgData name="Niek Siero" userId="989103ed-41a7-4105-b381-9d5fac0f25dd" providerId="ADAL" clId="{AC3BE0EF-9ACB-451D-97A0-993C945C7023}" dt="2023-06-07T10:34:46.250" v="1010"/>
          <ac:spMkLst>
            <pc:docMk/>
            <pc:sldMk cId="531449124" sldId="308"/>
            <ac:spMk id="39" creationId="{E22BBAB9-2B19-0F21-F452-7BC2F356DE13}"/>
          </ac:spMkLst>
        </pc:spChg>
        <pc:spChg chg="mod">
          <ac:chgData name="Niek Siero" userId="989103ed-41a7-4105-b381-9d5fac0f25dd" providerId="ADAL" clId="{AC3BE0EF-9ACB-451D-97A0-993C945C7023}" dt="2023-06-07T10:34:46.250" v="1010"/>
          <ac:spMkLst>
            <pc:docMk/>
            <pc:sldMk cId="531449124" sldId="308"/>
            <ac:spMk id="41" creationId="{145DF16D-5F5D-F047-0BE0-536227EDF4D2}"/>
          </ac:spMkLst>
        </pc:spChg>
        <pc:spChg chg="mod">
          <ac:chgData name="Niek Siero" userId="989103ed-41a7-4105-b381-9d5fac0f25dd" providerId="ADAL" clId="{AC3BE0EF-9ACB-451D-97A0-993C945C7023}" dt="2023-06-07T10:34:46.250" v="1010"/>
          <ac:spMkLst>
            <pc:docMk/>
            <pc:sldMk cId="531449124" sldId="308"/>
            <ac:spMk id="42" creationId="{FE4DB615-5FD3-2042-88C9-A8695CD03ECB}"/>
          </ac:spMkLst>
        </pc:spChg>
        <pc:spChg chg="mod">
          <ac:chgData name="Niek Siero" userId="989103ed-41a7-4105-b381-9d5fac0f25dd" providerId="ADAL" clId="{AC3BE0EF-9ACB-451D-97A0-993C945C7023}" dt="2023-06-07T10:37:29.079" v="1136" actId="34135"/>
          <ac:spMkLst>
            <pc:docMk/>
            <pc:sldMk cId="531449124" sldId="308"/>
            <ac:spMk id="44" creationId="{C31933C2-1EF0-A90F-05AB-02E3644E454C}"/>
          </ac:spMkLst>
        </pc:spChg>
        <pc:spChg chg="mod">
          <ac:chgData name="Niek Siero" userId="989103ed-41a7-4105-b381-9d5fac0f25dd" providerId="ADAL" clId="{AC3BE0EF-9ACB-451D-97A0-993C945C7023}" dt="2023-06-07T10:37:29.079" v="1136" actId="34135"/>
          <ac:spMkLst>
            <pc:docMk/>
            <pc:sldMk cId="531449124" sldId="308"/>
            <ac:spMk id="46" creationId="{EF22ABF1-8DFF-58FF-09CB-F16427D4D72E}"/>
          </ac:spMkLst>
        </pc:spChg>
        <pc:spChg chg="mod">
          <ac:chgData name="Niek Siero" userId="989103ed-41a7-4105-b381-9d5fac0f25dd" providerId="ADAL" clId="{AC3BE0EF-9ACB-451D-97A0-993C945C7023}" dt="2023-06-07T10:37:29.079" v="1136" actId="34135"/>
          <ac:spMkLst>
            <pc:docMk/>
            <pc:sldMk cId="531449124" sldId="308"/>
            <ac:spMk id="47" creationId="{F09C5A03-4421-D501-8881-AD80C3C808DB}"/>
          </ac:spMkLst>
        </pc:spChg>
        <pc:spChg chg="add mod">
          <ac:chgData name="Niek Siero" userId="989103ed-41a7-4105-b381-9d5fac0f25dd" providerId="ADAL" clId="{AC3BE0EF-9ACB-451D-97A0-993C945C7023}" dt="2023-06-07T10:37:29.079" v="1136" actId="34135"/>
          <ac:spMkLst>
            <pc:docMk/>
            <pc:sldMk cId="531449124" sldId="308"/>
            <ac:spMk id="48" creationId="{503B4D50-66AA-A929-383B-5594CF57907F}"/>
          </ac:spMkLst>
        </pc:spChg>
        <pc:spChg chg="mod">
          <ac:chgData name="Niek Siero" userId="989103ed-41a7-4105-b381-9d5fac0f25dd" providerId="ADAL" clId="{AC3BE0EF-9ACB-451D-97A0-993C945C7023}" dt="2023-06-07T10:37:29.079" v="1136" actId="34135"/>
          <ac:spMkLst>
            <pc:docMk/>
            <pc:sldMk cId="531449124" sldId="308"/>
            <ac:spMk id="50" creationId="{549959D1-F15D-84A6-7954-98F5D7059A14}"/>
          </ac:spMkLst>
        </pc:spChg>
        <pc:spChg chg="mod">
          <ac:chgData name="Niek Siero" userId="989103ed-41a7-4105-b381-9d5fac0f25dd" providerId="ADAL" clId="{AC3BE0EF-9ACB-451D-97A0-993C945C7023}" dt="2023-06-07T10:37:29.079" v="1136" actId="34135"/>
          <ac:spMkLst>
            <pc:docMk/>
            <pc:sldMk cId="531449124" sldId="308"/>
            <ac:spMk id="52" creationId="{1B867DE9-3F71-EE90-F3DA-4CB4487A6D0B}"/>
          </ac:spMkLst>
        </pc:spChg>
        <pc:grpChg chg="add del mod">
          <ac:chgData name="Niek Siero" userId="989103ed-41a7-4105-b381-9d5fac0f25dd" providerId="ADAL" clId="{AC3BE0EF-9ACB-451D-97A0-993C945C7023}" dt="2023-06-07T10:34:22.028" v="1001" actId="478"/>
          <ac:grpSpMkLst>
            <pc:docMk/>
            <pc:sldMk cId="531449124" sldId="308"/>
            <ac:grpSpMk id="2" creationId="{E51DE689-8810-C1DD-8567-635F3808F6E5}"/>
          </ac:grpSpMkLst>
        </pc:grpChg>
        <pc:grpChg chg="add del mod">
          <ac:chgData name="Niek Siero" userId="989103ed-41a7-4105-b381-9d5fac0f25dd" providerId="ADAL" clId="{AC3BE0EF-9ACB-451D-97A0-993C945C7023}" dt="2023-06-07T10:33:47.197" v="998" actId="478"/>
          <ac:grpSpMkLst>
            <pc:docMk/>
            <pc:sldMk cId="531449124" sldId="308"/>
            <ac:grpSpMk id="3" creationId="{36410B72-59ED-AD7C-9D01-11090F6B0F93}"/>
          </ac:grpSpMkLst>
        </pc:grpChg>
        <pc:grpChg chg="add del mod">
          <ac:chgData name="Niek Siero" userId="989103ed-41a7-4105-b381-9d5fac0f25dd" providerId="ADAL" clId="{AC3BE0EF-9ACB-451D-97A0-993C945C7023}" dt="2023-06-07T10:34:50.767" v="1016" actId="478"/>
          <ac:grpSpMkLst>
            <pc:docMk/>
            <pc:sldMk cId="531449124" sldId="308"/>
            <ac:grpSpMk id="4" creationId="{9A86FB45-A474-02BA-4832-740DA664104B}"/>
          </ac:grpSpMkLst>
        </pc:grpChg>
        <pc:grpChg chg="del mod">
          <ac:chgData name="Niek Siero" userId="989103ed-41a7-4105-b381-9d5fac0f25dd" providerId="ADAL" clId="{AC3BE0EF-9ACB-451D-97A0-993C945C7023}" dt="2023-06-07T10:35:17.707" v="1027" actId="478"/>
          <ac:grpSpMkLst>
            <pc:docMk/>
            <pc:sldMk cId="531449124" sldId="308"/>
            <ac:grpSpMk id="7" creationId="{8222E749-3823-50CA-1404-9646DD1A177E}"/>
          </ac:grpSpMkLst>
        </pc:grpChg>
        <pc:grpChg chg="add del mod">
          <ac:chgData name="Niek Siero" userId="989103ed-41a7-4105-b381-9d5fac0f25dd" providerId="ADAL" clId="{AC3BE0EF-9ACB-451D-97A0-993C945C7023}" dt="2023-06-07T10:33:41.068" v="996"/>
          <ac:grpSpMkLst>
            <pc:docMk/>
            <pc:sldMk cId="531449124" sldId="308"/>
            <ac:grpSpMk id="10" creationId="{985051F4-0439-DE9D-36AB-AF0EE7DEC328}"/>
          </ac:grpSpMkLst>
        </pc:grpChg>
        <pc:grpChg chg="add mod">
          <ac:chgData name="Niek Siero" userId="989103ed-41a7-4105-b381-9d5fac0f25dd" providerId="ADAL" clId="{AC3BE0EF-9ACB-451D-97A0-993C945C7023}" dt="2023-06-07T10:37:29.079" v="1136" actId="34135"/>
          <ac:grpSpMkLst>
            <pc:docMk/>
            <pc:sldMk cId="531449124" sldId="308"/>
            <ac:grpSpMk id="28" creationId="{744C41BA-853A-076B-7FE9-EDA4CAC0953B}"/>
          </ac:grpSpMkLst>
        </pc:grpChg>
        <pc:grpChg chg="add mod">
          <ac:chgData name="Niek Siero" userId="989103ed-41a7-4105-b381-9d5fac0f25dd" providerId="ADAL" clId="{AC3BE0EF-9ACB-451D-97A0-993C945C7023}" dt="2023-06-07T10:37:29.079" v="1136" actId="34135"/>
          <ac:grpSpMkLst>
            <pc:docMk/>
            <pc:sldMk cId="531449124" sldId="308"/>
            <ac:grpSpMk id="33" creationId="{6AAF7C25-301D-05DD-180C-63798EC71062}"/>
          </ac:grpSpMkLst>
        </pc:grpChg>
        <pc:grpChg chg="add del mod">
          <ac:chgData name="Niek Siero" userId="989103ed-41a7-4105-b381-9d5fac0f25dd" providerId="ADAL" clId="{AC3BE0EF-9ACB-451D-97A0-993C945C7023}" dt="2023-06-07T10:34:47.897" v="1015"/>
          <ac:grpSpMkLst>
            <pc:docMk/>
            <pc:sldMk cId="531449124" sldId="308"/>
            <ac:grpSpMk id="38" creationId="{1C51116F-DCC5-DE53-4B4F-5B1CA9BDC5A1}"/>
          </ac:grpSpMkLst>
        </pc:grpChg>
        <pc:grpChg chg="add mod">
          <ac:chgData name="Niek Siero" userId="989103ed-41a7-4105-b381-9d5fac0f25dd" providerId="ADAL" clId="{AC3BE0EF-9ACB-451D-97A0-993C945C7023}" dt="2023-06-07T10:37:29.079" v="1136" actId="34135"/>
          <ac:grpSpMkLst>
            <pc:docMk/>
            <pc:sldMk cId="531449124" sldId="308"/>
            <ac:grpSpMk id="43" creationId="{A28FBACE-3D88-EA04-7FF0-A0973669BA3C}"/>
          </ac:grpSpMkLst>
        </pc:grpChg>
        <pc:grpChg chg="add mod">
          <ac:chgData name="Niek Siero" userId="989103ed-41a7-4105-b381-9d5fac0f25dd" providerId="ADAL" clId="{AC3BE0EF-9ACB-451D-97A0-993C945C7023}" dt="2023-06-07T10:37:29.079" v="1136" actId="34135"/>
          <ac:grpSpMkLst>
            <pc:docMk/>
            <pc:sldMk cId="531449124" sldId="308"/>
            <ac:grpSpMk id="49" creationId="{50F33E9D-CEBE-B7DF-35E5-B047E1E3C821}"/>
          </ac:grpSpMkLst>
        </pc:grpChg>
        <pc:picChg chg="del mod">
          <ac:chgData name="Niek Siero" userId="989103ed-41a7-4105-b381-9d5fac0f25dd" providerId="ADAL" clId="{AC3BE0EF-9ACB-451D-97A0-993C945C7023}" dt="2023-06-07T10:35:17.707" v="1027" actId="478"/>
          <ac:picMkLst>
            <pc:docMk/>
            <pc:sldMk cId="531449124" sldId="308"/>
            <ac:picMk id="11" creationId="{97929D89-2F3E-F3A7-713F-E7CA6D853AAB}"/>
          </ac:picMkLst>
        </pc:picChg>
        <pc:picChg chg="add del mod">
          <ac:chgData name="Niek Siero" userId="989103ed-41a7-4105-b381-9d5fac0f25dd" providerId="ADAL" clId="{AC3BE0EF-9ACB-451D-97A0-993C945C7023}" dt="2023-06-07T10:34:50.767" v="1016" actId="478"/>
          <ac:picMkLst>
            <pc:docMk/>
            <pc:sldMk cId="531449124" sldId="308"/>
            <ac:picMk id="24" creationId="{4AE4AF37-E44A-AC8C-CC99-BF9BA2173B5C}"/>
          </ac:picMkLst>
        </pc:picChg>
        <pc:picChg chg="add del mod">
          <ac:chgData name="Niek Siero" userId="989103ed-41a7-4105-b381-9d5fac0f25dd" providerId="ADAL" clId="{AC3BE0EF-9ACB-451D-97A0-993C945C7023}" dt="2023-06-07T10:33:41.068" v="996"/>
          <ac:picMkLst>
            <pc:docMk/>
            <pc:sldMk cId="531449124" sldId="308"/>
            <ac:picMk id="27" creationId="{BE295D09-8743-FAFF-78D5-40C27B71207A}"/>
          </ac:picMkLst>
        </pc:picChg>
        <pc:picChg chg="add mod">
          <ac:chgData name="Niek Siero" userId="989103ed-41a7-4105-b381-9d5fac0f25dd" providerId="ADAL" clId="{AC3BE0EF-9ACB-451D-97A0-993C945C7023}" dt="2023-06-07T10:37:29.079" v="1136" actId="34135"/>
          <ac:picMkLst>
            <pc:docMk/>
            <pc:sldMk cId="531449124" sldId="308"/>
            <ac:picMk id="32" creationId="{094983AF-80E6-EAB9-F021-770BA093BB2F}"/>
          </ac:picMkLst>
        </pc:picChg>
        <pc:picChg chg="add mod">
          <ac:chgData name="Niek Siero" userId="989103ed-41a7-4105-b381-9d5fac0f25dd" providerId="ADAL" clId="{AC3BE0EF-9ACB-451D-97A0-993C945C7023}" dt="2023-06-07T10:37:29.079" v="1136" actId="34135"/>
          <ac:picMkLst>
            <pc:docMk/>
            <pc:sldMk cId="531449124" sldId="308"/>
            <ac:picMk id="37" creationId="{A0BD6650-0EA3-EC96-A64F-89DADE775AEE}"/>
          </ac:picMkLst>
        </pc:picChg>
        <pc:picChg chg="mod">
          <ac:chgData name="Niek Siero" userId="989103ed-41a7-4105-b381-9d5fac0f25dd" providerId="ADAL" clId="{AC3BE0EF-9ACB-451D-97A0-993C945C7023}" dt="2023-06-07T10:34:46.250" v="1010"/>
          <ac:picMkLst>
            <pc:docMk/>
            <pc:sldMk cId="531449124" sldId="308"/>
            <ac:picMk id="40" creationId="{0AF4FC0E-36D3-403B-3910-06CF20C4F95D}"/>
          </ac:picMkLst>
        </pc:picChg>
        <pc:picChg chg="mod">
          <ac:chgData name="Niek Siero" userId="989103ed-41a7-4105-b381-9d5fac0f25dd" providerId="ADAL" clId="{AC3BE0EF-9ACB-451D-97A0-993C945C7023}" dt="2023-06-07T10:37:29.079" v="1136" actId="34135"/>
          <ac:picMkLst>
            <pc:docMk/>
            <pc:sldMk cId="531449124" sldId="308"/>
            <ac:picMk id="45" creationId="{B05E373E-2B29-D765-269F-E067C315ADF5}"/>
          </ac:picMkLst>
        </pc:picChg>
        <pc:picChg chg="mod">
          <ac:chgData name="Niek Siero" userId="989103ed-41a7-4105-b381-9d5fac0f25dd" providerId="ADAL" clId="{AC3BE0EF-9ACB-451D-97A0-993C945C7023}" dt="2023-06-07T10:37:29.079" v="1136" actId="34135"/>
          <ac:picMkLst>
            <pc:docMk/>
            <pc:sldMk cId="531449124" sldId="308"/>
            <ac:picMk id="51" creationId="{EA24722F-5841-458D-8A99-0CE00D04B5F2}"/>
          </ac:picMkLst>
        </pc:picChg>
        <pc:picChg chg="mod">
          <ac:chgData name="Niek Siero" userId="989103ed-41a7-4105-b381-9d5fac0f25dd" providerId="ADAL" clId="{AC3BE0EF-9ACB-451D-97A0-993C945C7023}" dt="2023-06-07T10:33:10.112" v="991" actId="1076"/>
          <ac:picMkLst>
            <pc:docMk/>
            <pc:sldMk cId="531449124" sldId="308"/>
            <ac:picMk id="3076" creationId="{0774AF7A-FAB3-D624-8D07-D3A3786C092C}"/>
          </ac:picMkLst>
        </pc:picChg>
        <pc:picChg chg="mod">
          <ac:chgData name="Niek Siero" userId="989103ed-41a7-4105-b381-9d5fac0f25dd" providerId="ADAL" clId="{AC3BE0EF-9ACB-451D-97A0-993C945C7023}" dt="2023-06-07T10:32:12.391" v="977" actId="34136"/>
          <ac:picMkLst>
            <pc:docMk/>
            <pc:sldMk cId="531449124" sldId="308"/>
            <ac:picMk id="3080" creationId="{83B02E64-D204-C8ED-C8CF-D31D3E7A9030}"/>
          </ac:picMkLst>
        </pc:picChg>
      </pc:sldChg>
      <pc:sldChg chg="replTag delTag delCm">
        <pc:chgData name="Niek Siero" userId="989103ed-41a7-4105-b381-9d5fac0f25dd" providerId="ADAL" clId="{AC3BE0EF-9ACB-451D-97A0-993C945C7023}" dt="2023-06-20T06:39:23.681" v="1283"/>
        <pc:sldMkLst>
          <pc:docMk/>
          <pc:sldMk cId="9322264" sldId="309"/>
        </pc:sldMkLst>
        <pc:extLst>
          <p:ext xmlns:p="http://schemas.openxmlformats.org/presentationml/2006/main" uri="{D6D511B9-2390-475A-947B-AFAB55BFBCF1}">
            <pc226:cmChg xmlns:pc226="http://schemas.microsoft.com/office/powerpoint/2022/06/main/command" chg="del">
              <pc226:chgData name="Niek Siero" userId="989103ed-41a7-4105-b381-9d5fac0f25dd" providerId="ADAL" clId="{AC3BE0EF-9ACB-451D-97A0-993C945C7023}" dt="2023-06-16T17:48:16.411" v="1175"/>
              <pc2:cmMkLst xmlns:pc2="http://schemas.microsoft.com/office/powerpoint/2019/9/main/command">
                <pc:docMk/>
                <pc:sldMk cId="9322264" sldId="309"/>
                <pc2:cmMk id="{D143ABA9-305F-4AA6-9D8E-988EE532F7ED}"/>
              </pc2:cmMkLst>
            </pc226:cmChg>
            <pc226:cmChg xmlns:pc226="http://schemas.microsoft.com/office/powerpoint/2022/06/main/command" chg="del">
              <pc226:chgData name="Niek Siero" userId="989103ed-41a7-4105-b381-9d5fac0f25dd" providerId="ADAL" clId="{AC3BE0EF-9ACB-451D-97A0-993C945C7023}" dt="2023-06-20T06:39:23.681" v="1283"/>
              <pc2:cmMkLst xmlns:pc2="http://schemas.microsoft.com/office/powerpoint/2019/9/main/command">
                <pc:docMk/>
                <pc:sldMk cId="9322264" sldId="309"/>
                <pc2:cmMk id="{5F7046E8-6C52-4AC2-B001-3E26FD1FAC1D}"/>
              </pc2:cmMkLst>
            </pc226:cmChg>
          </p:ext>
        </pc:extLst>
      </pc:sldChg>
      <pc:sldChg chg="addSp delSp modSp mod replTag delTag delCm">
        <pc:chgData name="Niek Siero" userId="989103ed-41a7-4105-b381-9d5fac0f25dd" providerId="ADAL" clId="{AC3BE0EF-9ACB-451D-97A0-993C945C7023}" dt="2023-06-20T06:39:18.899" v="1280"/>
        <pc:sldMkLst>
          <pc:docMk/>
          <pc:sldMk cId="17332686" sldId="310"/>
        </pc:sldMkLst>
        <pc:spChg chg="mod">
          <ac:chgData name="Niek Siero" userId="989103ed-41a7-4105-b381-9d5fac0f25dd" providerId="ADAL" clId="{AC3BE0EF-9ACB-451D-97A0-993C945C7023}" dt="2023-06-16T17:51:01.844" v="1225" actId="20577"/>
          <ac:spMkLst>
            <pc:docMk/>
            <pc:sldMk cId="17332686" sldId="310"/>
            <ac:spMk id="13" creationId="{14B0C4E1-206B-0F3A-5D17-523A64C8A969}"/>
          </ac:spMkLst>
        </pc:spChg>
        <pc:picChg chg="del">
          <ac:chgData name="Niek Siero" userId="989103ed-41a7-4105-b381-9d5fac0f25dd" providerId="ADAL" clId="{AC3BE0EF-9ACB-451D-97A0-993C945C7023}" dt="2023-06-16T17:48:27.745" v="1181" actId="478"/>
          <ac:picMkLst>
            <pc:docMk/>
            <pc:sldMk cId="17332686" sldId="310"/>
            <ac:picMk id="5" creationId="{1B66345B-0A02-B5CC-6011-0E7677501C17}"/>
          </ac:picMkLst>
        </pc:picChg>
        <pc:picChg chg="add mod">
          <ac:chgData name="Niek Siero" userId="989103ed-41a7-4105-b381-9d5fac0f25dd" providerId="ADAL" clId="{AC3BE0EF-9ACB-451D-97A0-993C945C7023}" dt="2023-06-16T17:50:55.414" v="1223" actId="14100"/>
          <ac:picMkLst>
            <pc:docMk/>
            <pc:sldMk cId="17332686" sldId="310"/>
            <ac:picMk id="1025" creationId="{1940E04F-08DE-DA66-B7BB-187891535D4F}"/>
          </ac:picMkLst>
        </pc:picChg>
        <pc:extLst>
          <p:ext xmlns:p="http://schemas.openxmlformats.org/presentationml/2006/main" uri="{D6D511B9-2390-475A-947B-AFAB55BFBCF1}">
            <pc226:cmChg xmlns:pc226="http://schemas.microsoft.com/office/powerpoint/2022/06/main/command" chg="del">
              <pc226:chgData name="Niek Siero" userId="989103ed-41a7-4105-b381-9d5fac0f25dd" providerId="ADAL" clId="{AC3BE0EF-9ACB-451D-97A0-993C945C7023}" dt="2023-06-16T17:48:25.704" v="1178"/>
              <pc2:cmMkLst xmlns:pc2="http://schemas.microsoft.com/office/powerpoint/2019/9/main/command">
                <pc:docMk/>
                <pc:sldMk cId="17332686" sldId="310"/>
                <pc2:cmMk id="{5465A180-4E54-4746-8E86-320441495D48}"/>
              </pc2:cmMkLst>
            </pc226:cmChg>
            <pc226:cmChg xmlns:pc226="http://schemas.microsoft.com/office/powerpoint/2022/06/main/command" chg="del">
              <pc226:chgData name="Niek Siero" userId="989103ed-41a7-4105-b381-9d5fac0f25dd" providerId="ADAL" clId="{AC3BE0EF-9ACB-451D-97A0-993C945C7023}" dt="2023-06-20T06:39:18.899" v="1280"/>
              <pc2:cmMkLst xmlns:pc2="http://schemas.microsoft.com/office/powerpoint/2019/9/main/command">
                <pc:docMk/>
                <pc:sldMk cId="17332686" sldId="310"/>
                <pc2:cmMk id="{3F573CCD-68CE-4B83-BA3D-A89E5761D508}"/>
              </pc2:cmMkLst>
            </pc226:cmChg>
          </p:ext>
        </pc:extLst>
      </pc:sldChg>
      <pc:sldChg chg="replTag delTag delCm">
        <pc:chgData name="Niek Siero" userId="989103ed-41a7-4105-b381-9d5fac0f25dd" providerId="ADAL" clId="{AC3BE0EF-9ACB-451D-97A0-993C945C7023}" dt="2023-06-20T06:36:23.450" v="1275"/>
        <pc:sldMkLst>
          <pc:docMk/>
          <pc:sldMk cId="589448574" sldId="311"/>
        </pc:sldMkLst>
        <pc:extLst>
          <p:ext xmlns:p="http://schemas.openxmlformats.org/presentationml/2006/main" uri="{D6D511B9-2390-475A-947B-AFAB55BFBCF1}">
            <pc226:cmChg xmlns:pc226="http://schemas.microsoft.com/office/powerpoint/2022/06/main/command" chg="del">
              <pc226:chgData name="Niek Siero" userId="989103ed-41a7-4105-b381-9d5fac0f25dd" providerId="ADAL" clId="{AC3BE0EF-9ACB-451D-97A0-993C945C7023}" dt="2023-06-16T17:51:43.757" v="1257"/>
              <pc2:cmMkLst xmlns:pc2="http://schemas.microsoft.com/office/powerpoint/2019/9/main/command">
                <pc:docMk/>
                <pc:sldMk cId="589448574" sldId="311"/>
                <pc2:cmMk id="{F6872B4F-C28A-4B51-965B-D38935DF812A}"/>
              </pc2:cmMkLst>
            </pc226:cmChg>
          </p:ext>
        </pc:extLst>
      </pc:sldChg>
    </pc:docChg>
  </pc:docChgLst>
  <pc:docChgLst>
    <pc:chgData name="Niek Siero" userId="S::n.b.siero@saxion.nl::989103ed-41a7-4105-b381-9d5fac0f25dd" providerId="AD" clId="Web-{43FE8151-96AE-5AA1-D3BE-B622DD1F0648}"/>
    <pc:docChg chg="modSld">
      <pc:chgData name="Niek Siero" userId="S::n.b.siero@saxion.nl::989103ed-41a7-4105-b381-9d5fac0f25dd" providerId="AD" clId="Web-{43FE8151-96AE-5AA1-D3BE-B622DD1F0648}" dt="2023-05-26T06:59:53.753" v="1" actId="20577"/>
      <pc:docMkLst>
        <pc:docMk/>
      </pc:docMkLst>
      <pc:sldChg chg="modSp">
        <pc:chgData name="Niek Siero" userId="S::n.b.siero@saxion.nl::989103ed-41a7-4105-b381-9d5fac0f25dd" providerId="AD" clId="Web-{43FE8151-96AE-5AA1-D3BE-B622DD1F0648}" dt="2023-05-26T06:59:53.753" v="1" actId="20577"/>
        <pc:sldMkLst>
          <pc:docMk/>
          <pc:sldMk cId="2948294300" sldId="258"/>
        </pc:sldMkLst>
        <pc:spChg chg="mod">
          <ac:chgData name="Niek Siero" userId="S::n.b.siero@saxion.nl::989103ed-41a7-4105-b381-9d5fac0f25dd" providerId="AD" clId="Web-{43FE8151-96AE-5AA1-D3BE-B622DD1F0648}" dt="2023-05-26T06:59:53.753" v="1" actId="20577"/>
          <ac:spMkLst>
            <pc:docMk/>
            <pc:sldMk cId="2948294300" sldId="258"/>
            <ac:spMk id="25" creationId="{EA2A70D8-8DA6-A907-A570-2A2CD621A482}"/>
          </ac:spMkLst>
        </pc:spChg>
      </pc:sldChg>
    </pc:docChg>
  </pc:docChgLst>
  <pc:docChgLst>
    <pc:chgData name="Mascha van de Weer" userId="c20f6ae4-2ee7-4ba2-a544-cdb847e134d2" providerId="ADAL" clId="{2DD79D88-47E0-475F-99CB-3CF41B8FDA11}"/>
    <pc:docChg chg="undo redo custSel addSld delSld modSld">
      <pc:chgData name="Mascha van de Weer" userId="c20f6ae4-2ee7-4ba2-a544-cdb847e134d2" providerId="ADAL" clId="{2DD79D88-47E0-475F-99CB-3CF41B8FDA11}" dt="2023-06-19T15:56:23.913" v="1114" actId="34135"/>
      <pc:docMkLst>
        <pc:docMk/>
      </pc:docMkLst>
      <pc:sldChg chg="modSp mod">
        <pc:chgData name="Mascha van de Weer" userId="c20f6ae4-2ee7-4ba2-a544-cdb847e134d2" providerId="ADAL" clId="{2DD79D88-47E0-475F-99CB-3CF41B8FDA11}" dt="2023-06-06T08:48:42.279" v="596" actId="34135"/>
        <pc:sldMkLst>
          <pc:docMk/>
          <pc:sldMk cId="3288058604" sldId="257"/>
        </pc:sldMkLst>
        <pc:spChg chg="mod">
          <ac:chgData name="Mascha van de Weer" userId="c20f6ae4-2ee7-4ba2-a544-cdb847e134d2" providerId="ADAL" clId="{2DD79D88-47E0-475F-99CB-3CF41B8FDA11}" dt="2023-06-06T08:48:42.279" v="596" actId="34135"/>
          <ac:spMkLst>
            <pc:docMk/>
            <pc:sldMk cId="3288058604" sldId="257"/>
            <ac:spMk id="3" creationId="{5BA5CB2B-1B32-318C-8AE1-0EAE5268E3FF}"/>
          </ac:spMkLst>
        </pc:spChg>
        <pc:spChg chg="mod">
          <ac:chgData name="Mascha van de Weer" userId="c20f6ae4-2ee7-4ba2-a544-cdb847e134d2" providerId="ADAL" clId="{2DD79D88-47E0-475F-99CB-3CF41B8FDA11}" dt="2023-06-06T08:48:42.279" v="596" actId="34135"/>
          <ac:spMkLst>
            <pc:docMk/>
            <pc:sldMk cId="3288058604" sldId="257"/>
            <ac:spMk id="4" creationId="{B1A195E8-BC26-ED6E-F123-18C81DE9AEF8}"/>
          </ac:spMkLst>
        </pc:spChg>
        <pc:spChg chg="mod">
          <ac:chgData name="Mascha van de Weer" userId="c20f6ae4-2ee7-4ba2-a544-cdb847e134d2" providerId="ADAL" clId="{2DD79D88-47E0-475F-99CB-3CF41B8FDA11}" dt="2023-06-06T08:48:42.279" v="596" actId="34135"/>
          <ac:spMkLst>
            <pc:docMk/>
            <pc:sldMk cId="3288058604" sldId="257"/>
            <ac:spMk id="5" creationId="{C615517B-5DA9-3B08-6A6C-C5517CF5E47F}"/>
          </ac:spMkLst>
        </pc:spChg>
        <pc:spChg chg="mod">
          <ac:chgData name="Mascha van de Weer" userId="c20f6ae4-2ee7-4ba2-a544-cdb847e134d2" providerId="ADAL" clId="{2DD79D88-47E0-475F-99CB-3CF41B8FDA11}" dt="2023-06-06T08:48:42.279" v="596" actId="34135"/>
          <ac:spMkLst>
            <pc:docMk/>
            <pc:sldMk cId="3288058604" sldId="257"/>
            <ac:spMk id="7" creationId="{F71D1D51-667F-C5FA-FF3A-A026E3449B4C}"/>
          </ac:spMkLst>
        </pc:spChg>
        <pc:spChg chg="mod">
          <ac:chgData name="Mascha van de Weer" userId="c20f6ae4-2ee7-4ba2-a544-cdb847e134d2" providerId="ADAL" clId="{2DD79D88-47E0-475F-99CB-3CF41B8FDA11}" dt="2023-06-06T08:48:42.279" v="596" actId="34135"/>
          <ac:spMkLst>
            <pc:docMk/>
            <pc:sldMk cId="3288058604" sldId="257"/>
            <ac:spMk id="10" creationId="{573BC668-EA87-D51C-A682-C08035D32997}"/>
          </ac:spMkLst>
        </pc:spChg>
        <pc:spChg chg="mod">
          <ac:chgData name="Mascha van de Weer" userId="c20f6ae4-2ee7-4ba2-a544-cdb847e134d2" providerId="ADAL" clId="{2DD79D88-47E0-475F-99CB-3CF41B8FDA11}" dt="2023-06-06T08:48:42.279" v="596" actId="34135"/>
          <ac:spMkLst>
            <pc:docMk/>
            <pc:sldMk cId="3288058604" sldId="257"/>
            <ac:spMk id="12" creationId="{77C1B9A1-36A4-537C-BB1E-5F14C73CAACE}"/>
          </ac:spMkLst>
        </pc:spChg>
        <pc:spChg chg="mod">
          <ac:chgData name="Mascha van de Weer" userId="c20f6ae4-2ee7-4ba2-a544-cdb847e134d2" providerId="ADAL" clId="{2DD79D88-47E0-475F-99CB-3CF41B8FDA11}" dt="2023-06-06T08:48:42.279" v="596" actId="34135"/>
          <ac:spMkLst>
            <pc:docMk/>
            <pc:sldMk cId="3288058604" sldId="257"/>
            <ac:spMk id="15" creationId="{DBD11AA9-3D90-44A9-B814-9DBF58067FA6}"/>
          </ac:spMkLst>
        </pc:spChg>
        <pc:grpChg chg="mod">
          <ac:chgData name="Mascha van de Weer" userId="c20f6ae4-2ee7-4ba2-a544-cdb847e134d2" providerId="ADAL" clId="{2DD79D88-47E0-475F-99CB-3CF41B8FDA11}" dt="2023-06-06T08:48:42.279" v="596" actId="34135"/>
          <ac:grpSpMkLst>
            <pc:docMk/>
            <pc:sldMk cId="3288058604" sldId="257"/>
            <ac:grpSpMk id="9" creationId="{6ABEBA7D-F84A-4257-E623-E56D77CE6D2A}"/>
          </ac:grpSpMkLst>
        </pc:grpChg>
        <pc:picChg chg="mod">
          <ac:chgData name="Mascha van de Weer" userId="c20f6ae4-2ee7-4ba2-a544-cdb847e134d2" providerId="ADAL" clId="{2DD79D88-47E0-475F-99CB-3CF41B8FDA11}" dt="2023-06-06T08:48:42.279" v="596" actId="34135"/>
          <ac:picMkLst>
            <pc:docMk/>
            <pc:sldMk cId="3288058604" sldId="257"/>
            <ac:picMk id="2" creationId="{5EEBFD35-EF4B-60EF-4A1E-8D1BE719F2FE}"/>
          </ac:picMkLst>
        </pc:picChg>
        <pc:picChg chg="mod">
          <ac:chgData name="Mascha van de Weer" userId="c20f6ae4-2ee7-4ba2-a544-cdb847e134d2" providerId="ADAL" clId="{2DD79D88-47E0-475F-99CB-3CF41B8FDA11}" dt="2023-06-06T08:48:42.279" v="596" actId="34135"/>
          <ac:picMkLst>
            <pc:docMk/>
            <pc:sldMk cId="3288058604" sldId="257"/>
            <ac:picMk id="11" creationId="{41607430-F649-D87F-52FB-3D217944E997}"/>
          </ac:picMkLst>
        </pc:picChg>
      </pc:sldChg>
      <pc:sldChg chg="del">
        <pc:chgData name="Mascha van de Weer" userId="c20f6ae4-2ee7-4ba2-a544-cdb847e134d2" providerId="ADAL" clId="{2DD79D88-47E0-475F-99CB-3CF41B8FDA11}" dt="2023-06-06T07:08:37.169" v="138" actId="2696"/>
        <pc:sldMkLst>
          <pc:docMk/>
          <pc:sldMk cId="2948294300" sldId="258"/>
        </pc:sldMkLst>
      </pc:sldChg>
      <pc:sldChg chg="addSp delSp modSp mod">
        <pc:chgData name="Mascha van de Weer" userId="c20f6ae4-2ee7-4ba2-a544-cdb847e134d2" providerId="ADAL" clId="{2DD79D88-47E0-475F-99CB-3CF41B8FDA11}" dt="2023-06-06T08:48:09.053" v="593" actId="34135"/>
        <pc:sldMkLst>
          <pc:docMk/>
          <pc:sldMk cId="2566827258" sldId="259"/>
        </pc:sldMkLst>
        <pc:spChg chg="mod">
          <ac:chgData name="Mascha van de Weer" userId="c20f6ae4-2ee7-4ba2-a544-cdb847e134d2" providerId="ADAL" clId="{2DD79D88-47E0-475F-99CB-3CF41B8FDA11}" dt="2023-06-06T08:48:09.053" v="593" actId="34135"/>
          <ac:spMkLst>
            <pc:docMk/>
            <pc:sldMk cId="2566827258" sldId="259"/>
            <ac:spMk id="5" creationId="{A8AD8258-7CA8-E0D0-72FC-1EDA0E69FFBA}"/>
          </ac:spMkLst>
        </pc:spChg>
        <pc:spChg chg="mod">
          <ac:chgData name="Mascha van de Weer" userId="c20f6ae4-2ee7-4ba2-a544-cdb847e134d2" providerId="ADAL" clId="{2DD79D88-47E0-475F-99CB-3CF41B8FDA11}" dt="2023-06-06T08:48:09.053" v="593" actId="34135"/>
          <ac:spMkLst>
            <pc:docMk/>
            <pc:sldMk cId="2566827258" sldId="259"/>
            <ac:spMk id="6" creationId="{F6404A97-9B83-22A3-1B43-800399BF9999}"/>
          </ac:spMkLst>
        </pc:spChg>
        <pc:spChg chg="add mod">
          <ac:chgData name="Mascha van de Weer" userId="c20f6ae4-2ee7-4ba2-a544-cdb847e134d2" providerId="ADAL" clId="{2DD79D88-47E0-475F-99CB-3CF41B8FDA11}" dt="2023-06-06T08:48:09.053" v="593" actId="34135"/>
          <ac:spMkLst>
            <pc:docMk/>
            <pc:sldMk cId="2566827258" sldId="259"/>
            <ac:spMk id="8" creationId="{8895E471-02BD-8A42-B2AA-053C643D0229}"/>
          </ac:spMkLst>
        </pc:spChg>
        <pc:spChg chg="mod">
          <ac:chgData name="Mascha van de Weer" userId="c20f6ae4-2ee7-4ba2-a544-cdb847e134d2" providerId="ADAL" clId="{2DD79D88-47E0-475F-99CB-3CF41B8FDA11}" dt="2023-06-06T08:48:09.053" v="593" actId="34135"/>
          <ac:spMkLst>
            <pc:docMk/>
            <pc:sldMk cId="2566827258" sldId="259"/>
            <ac:spMk id="9" creationId="{D0319A75-BC32-9332-8D6D-624D67AA5167}"/>
          </ac:spMkLst>
        </pc:spChg>
        <pc:spChg chg="del mod">
          <ac:chgData name="Mascha van de Weer" userId="c20f6ae4-2ee7-4ba2-a544-cdb847e134d2" providerId="ADAL" clId="{2DD79D88-47E0-475F-99CB-3CF41B8FDA11}" dt="2023-06-06T08:20:55.179" v="324" actId="478"/>
          <ac:spMkLst>
            <pc:docMk/>
            <pc:sldMk cId="2566827258" sldId="259"/>
            <ac:spMk id="10" creationId="{08DE834D-8584-9191-542E-898286AC4ABC}"/>
          </ac:spMkLst>
        </pc:spChg>
        <pc:spChg chg="mod">
          <ac:chgData name="Mascha van de Weer" userId="c20f6ae4-2ee7-4ba2-a544-cdb847e134d2" providerId="ADAL" clId="{2DD79D88-47E0-475F-99CB-3CF41B8FDA11}" dt="2023-06-06T08:48:09.053" v="593" actId="34135"/>
          <ac:spMkLst>
            <pc:docMk/>
            <pc:sldMk cId="2566827258" sldId="259"/>
            <ac:spMk id="13" creationId="{EFE7DB36-FA34-85F9-4B09-E54924077401}"/>
          </ac:spMkLst>
        </pc:spChg>
        <pc:spChg chg="mod">
          <ac:chgData name="Mascha van de Weer" userId="c20f6ae4-2ee7-4ba2-a544-cdb847e134d2" providerId="ADAL" clId="{2DD79D88-47E0-475F-99CB-3CF41B8FDA11}" dt="2023-06-06T08:48:09.053" v="593" actId="34135"/>
          <ac:spMkLst>
            <pc:docMk/>
            <pc:sldMk cId="2566827258" sldId="259"/>
            <ac:spMk id="14" creationId="{AF598FA7-D1C6-491A-2EE3-5C5048D41830}"/>
          </ac:spMkLst>
        </pc:spChg>
        <pc:spChg chg="mod">
          <ac:chgData name="Mascha van de Weer" userId="c20f6ae4-2ee7-4ba2-a544-cdb847e134d2" providerId="ADAL" clId="{2DD79D88-47E0-475F-99CB-3CF41B8FDA11}" dt="2023-06-06T08:48:09.053" v="593" actId="34135"/>
          <ac:spMkLst>
            <pc:docMk/>
            <pc:sldMk cId="2566827258" sldId="259"/>
            <ac:spMk id="15" creationId="{26405E73-FDE3-A259-2014-025D44591A75}"/>
          </ac:spMkLst>
        </pc:spChg>
        <pc:spChg chg="mod">
          <ac:chgData name="Mascha van de Weer" userId="c20f6ae4-2ee7-4ba2-a544-cdb847e134d2" providerId="ADAL" clId="{2DD79D88-47E0-475F-99CB-3CF41B8FDA11}" dt="2023-06-06T08:48:09.053" v="593" actId="34135"/>
          <ac:spMkLst>
            <pc:docMk/>
            <pc:sldMk cId="2566827258" sldId="259"/>
            <ac:spMk id="16" creationId="{F18122CD-2BD1-F4B0-72F2-4DF5FFEE2870}"/>
          </ac:spMkLst>
        </pc:spChg>
        <pc:spChg chg="mod">
          <ac:chgData name="Mascha van de Weer" userId="c20f6ae4-2ee7-4ba2-a544-cdb847e134d2" providerId="ADAL" clId="{2DD79D88-47E0-475F-99CB-3CF41B8FDA11}" dt="2023-06-06T08:48:09.053" v="593" actId="34135"/>
          <ac:spMkLst>
            <pc:docMk/>
            <pc:sldMk cId="2566827258" sldId="259"/>
            <ac:spMk id="17" creationId="{CB41A563-B021-9282-1C22-722BB215F8B8}"/>
          </ac:spMkLst>
        </pc:spChg>
        <pc:spChg chg="mod">
          <ac:chgData name="Mascha van de Weer" userId="c20f6ae4-2ee7-4ba2-a544-cdb847e134d2" providerId="ADAL" clId="{2DD79D88-47E0-475F-99CB-3CF41B8FDA11}" dt="2023-06-06T08:48:09.053" v="593" actId="34135"/>
          <ac:spMkLst>
            <pc:docMk/>
            <pc:sldMk cId="2566827258" sldId="259"/>
            <ac:spMk id="18" creationId="{B463536E-56D4-688D-7342-3E43E0AFBC9C}"/>
          </ac:spMkLst>
        </pc:spChg>
        <pc:spChg chg="mod">
          <ac:chgData name="Mascha van de Weer" userId="c20f6ae4-2ee7-4ba2-a544-cdb847e134d2" providerId="ADAL" clId="{2DD79D88-47E0-475F-99CB-3CF41B8FDA11}" dt="2023-06-06T08:48:09.053" v="593" actId="34135"/>
          <ac:spMkLst>
            <pc:docMk/>
            <pc:sldMk cId="2566827258" sldId="259"/>
            <ac:spMk id="19" creationId="{AAD368F9-41FE-84A4-84EF-325D554B274A}"/>
          </ac:spMkLst>
        </pc:spChg>
        <pc:spChg chg="mod">
          <ac:chgData name="Mascha van de Weer" userId="c20f6ae4-2ee7-4ba2-a544-cdb847e134d2" providerId="ADAL" clId="{2DD79D88-47E0-475F-99CB-3CF41B8FDA11}" dt="2023-06-06T08:48:09.053" v="593" actId="34135"/>
          <ac:spMkLst>
            <pc:docMk/>
            <pc:sldMk cId="2566827258" sldId="259"/>
            <ac:spMk id="20" creationId="{F87547A9-3674-A17F-1A1B-6069DFE54ADB}"/>
          </ac:spMkLst>
        </pc:spChg>
        <pc:spChg chg="mod">
          <ac:chgData name="Mascha van de Weer" userId="c20f6ae4-2ee7-4ba2-a544-cdb847e134d2" providerId="ADAL" clId="{2DD79D88-47E0-475F-99CB-3CF41B8FDA11}" dt="2023-06-06T08:48:09.053" v="593" actId="34135"/>
          <ac:spMkLst>
            <pc:docMk/>
            <pc:sldMk cId="2566827258" sldId="259"/>
            <ac:spMk id="21" creationId="{CFCEE363-43B1-24F2-A672-9C01838CC3A2}"/>
          </ac:spMkLst>
        </pc:spChg>
        <pc:spChg chg="mod">
          <ac:chgData name="Mascha van de Weer" userId="c20f6ae4-2ee7-4ba2-a544-cdb847e134d2" providerId="ADAL" clId="{2DD79D88-47E0-475F-99CB-3CF41B8FDA11}" dt="2023-06-06T08:48:09.053" v="593" actId="34135"/>
          <ac:spMkLst>
            <pc:docMk/>
            <pc:sldMk cId="2566827258" sldId="259"/>
            <ac:spMk id="22" creationId="{73462854-D45D-520E-59CC-6DB043231998}"/>
          </ac:spMkLst>
        </pc:spChg>
        <pc:spChg chg="mod">
          <ac:chgData name="Mascha van de Weer" userId="c20f6ae4-2ee7-4ba2-a544-cdb847e134d2" providerId="ADAL" clId="{2DD79D88-47E0-475F-99CB-3CF41B8FDA11}" dt="2023-06-06T08:48:09.053" v="593" actId="34135"/>
          <ac:spMkLst>
            <pc:docMk/>
            <pc:sldMk cId="2566827258" sldId="259"/>
            <ac:spMk id="23" creationId="{94A2926F-F1EB-74A7-3B60-2E98203C7D63}"/>
          </ac:spMkLst>
        </pc:spChg>
        <pc:grpChg chg="mod">
          <ac:chgData name="Mascha van de Weer" userId="c20f6ae4-2ee7-4ba2-a544-cdb847e134d2" providerId="ADAL" clId="{2DD79D88-47E0-475F-99CB-3CF41B8FDA11}" dt="2023-06-06T08:48:09.053" v="593" actId="34135"/>
          <ac:grpSpMkLst>
            <pc:docMk/>
            <pc:sldMk cId="2566827258" sldId="259"/>
            <ac:grpSpMk id="2" creationId="{E51DE689-8810-C1DD-8567-635F3808F6E5}"/>
          </ac:grpSpMkLst>
        </pc:grpChg>
        <pc:grpChg chg="mod">
          <ac:chgData name="Mascha van de Weer" userId="c20f6ae4-2ee7-4ba2-a544-cdb847e134d2" providerId="ADAL" clId="{2DD79D88-47E0-475F-99CB-3CF41B8FDA11}" dt="2023-06-06T08:48:09.053" v="593" actId="34135"/>
          <ac:grpSpMkLst>
            <pc:docMk/>
            <pc:sldMk cId="2566827258" sldId="259"/>
            <ac:grpSpMk id="3" creationId="{36410B72-59ED-AD7C-9D01-11090F6B0F93}"/>
          </ac:grpSpMkLst>
        </pc:grpChg>
        <pc:grpChg chg="mod">
          <ac:chgData name="Mascha van de Weer" userId="c20f6ae4-2ee7-4ba2-a544-cdb847e134d2" providerId="ADAL" clId="{2DD79D88-47E0-475F-99CB-3CF41B8FDA11}" dt="2023-06-06T08:48:09.053" v="593" actId="34135"/>
          <ac:grpSpMkLst>
            <pc:docMk/>
            <pc:sldMk cId="2566827258" sldId="259"/>
            <ac:grpSpMk id="4" creationId="{9A86FB45-A474-02BA-4832-740DA664104B}"/>
          </ac:grpSpMkLst>
        </pc:grpChg>
        <pc:grpChg chg="mod">
          <ac:chgData name="Mascha van de Weer" userId="c20f6ae4-2ee7-4ba2-a544-cdb847e134d2" providerId="ADAL" clId="{2DD79D88-47E0-475F-99CB-3CF41B8FDA11}" dt="2023-06-06T08:48:09.053" v="593" actId="34135"/>
          <ac:grpSpMkLst>
            <pc:docMk/>
            <pc:sldMk cId="2566827258" sldId="259"/>
            <ac:grpSpMk id="7" creationId="{8222E749-3823-50CA-1404-9646DD1A177E}"/>
          </ac:grpSpMkLst>
        </pc:grpChg>
        <pc:picChg chg="mod">
          <ac:chgData name="Mascha van de Weer" userId="c20f6ae4-2ee7-4ba2-a544-cdb847e134d2" providerId="ADAL" clId="{2DD79D88-47E0-475F-99CB-3CF41B8FDA11}" dt="2023-06-06T08:48:09.053" v="593" actId="34135"/>
          <ac:picMkLst>
            <pc:docMk/>
            <pc:sldMk cId="2566827258" sldId="259"/>
            <ac:picMk id="11" creationId="{97929D89-2F3E-F3A7-713F-E7CA6D853AAB}"/>
          </ac:picMkLst>
        </pc:picChg>
        <pc:picChg chg="mod">
          <ac:chgData name="Mascha van de Weer" userId="c20f6ae4-2ee7-4ba2-a544-cdb847e134d2" providerId="ADAL" clId="{2DD79D88-47E0-475F-99CB-3CF41B8FDA11}" dt="2023-06-06T08:48:09.053" v="593" actId="34135"/>
          <ac:picMkLst>
            <pc:docMk/>
            <pc:sldMk cId="2566827258" sldId="259"/>
            <ac:picMk id="24" creationId="{4AE4AF37-E44A-AC8C-CC99-BF9BA2173B5C}"/>
          </ac:picMkLst>
        </pc:picChg>
        <pc:picChg chg="mod">
          <ac:chgData name="Mascha van de Weer" userId="c20f6ae4-2ee7-4ba2-a544-cdb847e134d2" providerId="ADAL" clId="{2DD79D88-47E0-475F-99CB-3CF41B8FDA11}" dt="2023-06-06T08:48:09.053" v="593" actId="34135"/>
          <ac:picMkLst>
            <pc:docMk/>
            <pc:sldMk cId="2566827258" sldId="259"/>
            <ac:picMk id="3076" creationId="{0774AF7A-FAB3-D624-8D07-D3A3786C092C}"/>
          </ac:picMkLst>
        </pc:picChg>
        <pc:picChg chg="mod">
          <ac:chgData name="Mascha van de Weer" userId="c20f6ae4-2ee7-4ba2-a544-cdb847e134d2" providerId="ADAL" clId="{2DD79D88-47E0-475F-99CB-3CF41B8FDA11}" dt="2023-06-06T08:48:09.053" v="593" actId="34135"/>
          <ac:picMkLst>
            <pc:docMk/>
            <pc:sldMk cId="2566827258" sldId="259"/>
            <ac:picMk id="3080" creationId="{83B02E64-D204-C8ED-C8CF-D31D3E7A9030}"/>
          </ac:picMkLst>
        </pc:picChg>
      </pc:sldChg>
      <pc:sldChg chg="addSp delSp modSp mod">
        <pc:chgData name="Mascha van de Weer" userId="c20f6ae4-2ee7-4ba2-a544-cdb847e134d2" providerId="ADAL" clId="{2DD79D88-47E0-475F-99CB-3CF41B8FDA11}" dt="2023-06-16T15:29:37.430" v="804" actId="34135"/>
        <pc:sldMkLst>
          <pc:docMk/>
          <pc:sldMk cId="587172793" sldId="260"/>
        </pc:sldMkLst>
        <pc:spChg chg="mod">
          <ac:chgData name="Mascha van de Weer" userId="c20f6ae4-2ee7-4ba2-a544-cdb847e134d2" providerId="ADAL" clId="{2DD79D88-47E0-475F-99CB-3CF41B8FDA11}" dt="2023-06-16T15:29:37.430" v="804" actId="34135"/>
          <ac:spMkLst>
            <pc:docMk/>
            <pc:sldMk cId="587172793" sldId="260"/>
            <ac:spMk id="2" creationId="{98F82D29-48E3-FF3B-C52C-FAED2F801E38}"/>
          </ac:spMkLst>
        </pc:spChg>
        <pc:spChg chg="del">
          <ac:chgData name="Mascha van de Weer" userId="c20f6ae4-2ee7-4ba2-a544-cdb847e134d2" providerId="ADAL" clId="{2DD79D88-47E0-475F-99CB-3CF41B8FDA11}" dt="2023-06-16T15:28:59.091" v="799" actId="478"/>
          <ac:spMkLst>
            <pc:docMk/>
            <pc:sldMk cId="587172793" sldId="260"/>
            <ac:spMk id="8" creationId="{8AD5177F-1870-47FF-EB5A-8648C6ABCC22}"/>
          </ac:spMkLst>
        </pc:spChg>
        <pc:spChg chg="del">
          <ac:chgData name="Mascha van de Weer" userId="c20f6ae4-2ee7-4ba2-a544-cdb847e134d2" providerId="ADAL" clId="{2DD79D88-47E0-475F-99CB-3CF41B8FDA11}" dt="2023-06-16T15:27:17.040" v="797" actId="478"/>
          <ac:spMkLst>
            <pc:docMk/>
            <pc:sldMk cId="587172793" sldId="260"/>
            <ac:spMk id="9" creationId="{C0041C19-01ED-C332-4C9F-12E21A3ADCE7}"/>
          </ac:spMkLst>
        </pc:spChg>
        <pc:spChg chg="add del mod">
          <ac:chgData name="Mascha van de Weer" userId="c20f6ae4-2ee7-4ba2-a544-cdb847e134d2" providerId="ADAL" clId="{2DD79D88-47E0-475F-99CB-3CF41B8FDA11}" dt="2023-06-16T15:28:59.091" v="799" actId="478"/>
          <ac:spMkLst>
            <pc:docMk/>
            <pc:sldMk cId="587172793" sldId="260"/>
            <ac:spMk id="10" creationId="{26F366E7-60D8-C12C-96C8-62FBF02A8D80}"/>
          </ac:spMkLst>
        </pc:spChg>
        <pc:spChg chg="mod">
          <ac:chgData name="Mascha van de Weer" userId="c20f6ae4-2ee7-4ba2-a544-cdb847e134d2" providerId="ADAL" clId="{2DD79D88-47E0-475F-99CB-3CF41B8FDA11}" dt="2023-06-16T15:29:00.327" v="800"/>
          <ac:spMkLst>
            <pc:docMk/>
            <pc:sldMk cId="587172793" sldId="260"/>
            <ac:spMk id="16" creationId="{C784DE13-AEFD-EBA7-3172-FE13EC2AA20E}"/>
          </ac:spMkLst>
        </pc:spChg>
        <pc:spChg chg="mod">
          <ac:chgData name="Mascha van de Weer" userId="c20f6ae4-2ee7-4ba2-a544-cdb847e134d2" providerId="ADAL" clId="{2DD79D88-47E0-475F-99CB-3CF41B8FDA11}" dt="2023-06-16T15:29:00.327" v="800"/>
          <ac:spMkLst>
            <pc:docMk/>
            <pc:sldMk cId="587172793" sldId="260"/>
            <ac:spMk id="17" creationId="{DE44AE8F-0306-9738-8938-1427E37A2EA3}"/>
          </ac:spMkLst>
        </pc:spChg>
        <pc:spChg chg="mod">
          <ac:chgData name="Mascha van de Weer" userId="c20f6ae4-2ee7-4ba2-a544-cdb847e134d2" providerId="ADAL" clId="{2DD79D88-47E0-475F-99CB-3CF41B8FDA11}" dt="2023-06-16T15:29:00.327" v="800"/>
          <ac:spMkLst>
            <pc:docMk/>
            <pc:sldMk cId="587172793" sldId="260"/>
            <ac:spMk id="19" creationId="{8B657B17-E94E-9E08-B095-6276F9A7A05B}"/>
          </ac:spMkLst>
        </pc:spChg>
        <pc:spChg chg="mod">
          <ac:chgData name="Mascha van de Weer" userId="c20f6ae4-2ee7-4ba2-a544-cdb847e134d2" providerId="ADAL" clId="{2DD79D88-47E0-475F-99CB-3CF41B8FDA11}" dt="2023-06-16T15:29:00.327" v="800"/>
          <ac:spMkLst>
            <pc:docMk/>
            <pc:sldMk cId="587172793" sldId="260"/>
            <ac:spMk id="20" creationId="{56675C1E-C065-23ED-0E3A-BEBC5B1E2DE1}"/>
          </ac:spMkLst>
        </pc:spChg>
        <pc:spChg chg="add del mod">
          <ac:chgData name="Mascha van de Weer" userId="c20f6ae4-2ee7-4ba2-a544-cdb847e134d2" providerId="ADAL" clId="{2DD79D88-47E0-475F-99CB-3CF41B8FDA11}" dt="2023-06-16T15:29:09.150" v="801"/>
          <ac:spMkLst>
            <pc:docMk/>
            <pc:sldMk cId="587172793" sldId="260"/>
            <ac:spMk id="21" creationId="{0B1C02D0-F808-B487-1FDC-1FDE47975496}"/>
          </ac:spMkLst>
        </pc:spChg>
        <pc:spChg chg="add del mod">
          <ac:chgData name="Mascha van de Weer" userId="c20f6ae4-2ee7-4ba2-a544-cdb847e134d2" providerId="ADAL" clId="{2DD79D88-47E0-475F-99CB-3CF41B8FDA11}" dt="2023-06-16T15:29:09.150" v="801"/>
          <ac:spMkLst>
            <pc:docMk/>
            <pc:sldMk cId="587172793" sldId="260"/>
            <ac:spMk id="22" creationId="{5410ED2C-F2CA-311F-064A-78375EC361A6}"/>
          </ac:spMkLst>
        </pc:spChg>
        <pc:spChg chg="mod">
          <ac:chgData name="Mascha van de Weer" userId="c20f6ae4-2ee7-4ba2-a544-cdb847e134d2" providerId="ADAL" clId="{2DD79D88-47E0-475F-99CB-3CF41B8FDA11}" dt="2023-06-16T15:29:37.430" v="804" actId="34135"/>
          <ac:spMkLst>
            <pc:docMk/>
            <pc:sldMk cId="587172793" sldId="260"/>
            <ac:spMk id="25" creationId="{00B6530C-57BA-B7EC-25A2-516AA1A158EB}"/>
          </ac:spMkLst>
        </pc:spChg>
        <pc:spChg chg="mod">
          <ac:chgData name="Mascha van de Weer" userId="c20f6ae4-2ee7-4ba2-a544-cdb847e134d2" providerId="ADAL" clId="{2DD79D88-47E0-475F-99CB-3CF41B8FDA11}" dt="2023-06-16T15:29:37.430" v="804" actId="34135"/>
          <ac:spMkLst>
            <pc:docMk/>
            <pc:sldMk cId="587172793" sldId="260"/>
            <ac:spMk id="26" creationId="{9EA8BA43-B6CB-821B-A8EB-A5D8784D00CC}"/>
          </ac:spMkLst>
        </pc:spChg>
        <pc:spChg chg="mod">
          <ac:chgData name="Mascha van de Weer" userId="c20f6ae4-2ee7-4ba2-a544-cdb847e134d2" providerId="ADAL" clId="{2DD79D88-47E0-475F-99CB-3CF41B8FDA11}" dt="2023-06-16T15:29:37.430" v="804" actId="34135"/>
          <ac:spMkLst>
            <pc:docMk/>
            <pc:sldMk cId="587172793" sldId="260"/>
            <ac:spMk id="28" creationId="{1DB74C7D-71D1-B27B-2D87-464056B0448F}"/>
          </ac:spMkLst>
        </pc:spChg>
        <pc:spChg chg="mod">
          <ac:chgData name="Mascha van de Weer" userId="c20f6ae4-2ee7-4ba2-a544-cdb847e134d2" providerId="ADAL" clId="{2DD79D88-47E0-475F-99CB-3CF41B8FDA11}" dt="2023-06-16T15:29:37.430" v="804" actId="34135"/>
          <ac:spMkLst>
            <pc:docMk/>
            <pc:sldMk cId="587172793" sldId="260"/>
            <ac:spMk id="29" creationId="{C492E816-B8F5-FC21-5F59-B843AC4169C1}"/>
          </ac:spMkLst>
        </pc:spChg>
        <pc:spChg chg="add mod">
          <ac:chgData name="Mascha van de Weer" userId="c20f6ae4-2ee7-4ba2-a544-cdb847e134d2" providerId="ADAL" clId="{2DD79D88-47E0-475F-99CB-3CF41B8FDA11}" dt="2023-06-16T15:29:37.430" v="804" actId="34135"/>
          <ac:spMkLst>
            <pc:docMk/>
            <pc:sldMk cId="587172793" sldId="260"/>
            <ac:spMk id="30" creationId="{4A4D3559-EA8C-D98A-795A-F010AAB49E0C}"/>
          </ac:spMkLst>
        </pc:spChg>
        <pc:spChg chg="add mod">
          <ac:chgData name="Mascha van de Weer" userId="c20f6ae4-2ee7-4ba2-a544-cdb847e134d2" providerId="ADAL" clId="{2DD79D88-47E0-475F-99CB-3CF41B8FDA11}" dt="2023-06-16T15:29:37.430" v="804" actId="34135"/>
          <ac:spMkLst>
            <pc:docMk/>
            <pc:sldMk cId="587172793" sldId="260"/>
            <ac:spMk id="31" creationId="{F781E99C-7516-0FF4-B846-4433FB65DD80}"/>
          </ac:spMkLst>
        </pc:spChg>
        <pc:grpChg chg="del">
          <ac:chgData name="Mascha van de Weer" userId="c20f6ae4-2ee7-4ba2-a544-cdb847e134d2" providerId="ADAL" clId="{2DD79D88-47E0-475F-99CB-3CF41B8FDA11}" dt="2023-06-16T15:28:59.091" v="799" actId="478"/>
          <ac:grpSpMkLst>
            <pc:docMk/>
            <pc:sldMk cId="587172793" sldId="260"/>
            <ac:grpSpMk id="12" creationId="{F9AADFAB-6ABA-C592-6337-AD01A7D1345A}"/>
          </ac:grpSpMkLst>
        </pc:grpChg>
        <pc:grpChg chg="del">
          <ac:chgData name="Mascha van de Weer" userId="c20f6ae4-2ee7-4ba2-a544-cdb847e134d2" providerId="ADAL" clId="{2DD79D88-47E0-475F-99CB-3CF41B8FDA11}" dt="2023-06-16T15:28:59.091" v="799" actId="478"/>
          <ac:grpSpMkLst>
            <pc:docMk/>
            <pc:sldMk cId="587172793" sldId="260"/>
            <ac:grpSpMk id="13" creationId="{54437E9B-6CBD-AC10-8C52-6EA33EE049C9}"/>
          </ac:grpSpMkLst>
        </pc:grpChg>
        <pc:grpChg chg="add del mod">
          <ac:chgData name="Mascha van de Weer" userId="c20f6ae4-2ee7-4ba2-a544-cdb847e134d2" providerId="ADAL" clId="{2DD79D88-47E0-475F-99CB-3CF41B8FDA11}" dt="2023-06-16T15:29:09.150" v="801"/>
          <ac:grpSpMkLst>
            <pc:docMk/>
            <pc:sldMk cId="587172793" sldId="260"/>
            <ac:grpSpMk id="15" creationId="{5446FF43-7787-3565-85B7-FDBA0CB1B922}"/>
          </ac:grpSpMkLst>
        </pc:grpChg>
        <pc:grpChg chg="add del mod">
          <ac:chgData name="Mascha van de Weer" userId="c20f6ae4-2ee7-4ba2-a544-cdb847e134d2" providerId="ADAL" clId="{2DD79D88-47E0-475F-99CB-3CF41B8FDA11}" dt="2023-06-16T15:29:09.150" v="801"/>
          <ac:grpSpMkLst>
            <pc:docMk/>
            <pc:sldMk cId="587172793" sldId="260"/>
            <ac:grpSpMk id="18" creationId="{B7D86E4E-9341-BC2B-B6F7-F95615FEFCD7}"/>
          </ac:grpSpMkLst>
        </pc:grpChg>
        <pc:grpChg chg="add mod">
          <ac:chgData name="Mascha van de Weer" userId="c20f6ae4-2ee7-4ba2-a544-cdb847e134d2" providerId="ADAL" clId="{2DD79D88-47E0-475F-99CB-3CF41B8FDA11}" dt="2023-06-16T15:29:37.430" v="804" actId="34135"/>
          <ac:grpSpMkLst>
            <pc:docMk/>
            <pc:sldMk cId="587172793" sldId="260"/>
            <ac:grpSpMk id="24" creationId="{6BB74334-EBAA-313C-DE04-725B4864F33F}"/>
          </ac:grpSpMkLst>
        </pc:grpChg>
        <pc:grpChg chg="add mod">
          <ac:chgData name="Mascha van de Weer" userId="c20f6ae4-2ee7-4ba2-a544-cdb847e134d2" providerId="ADAL" clId="{2DD79D88-47E0-475F-99CB-3CF41B8FDA11}" dt="2023-06-16T15:29:37.430" v="804" actId="34135"/>
          <ac:grpSpMkLst>
            <pc:docMk/>
            <pc:sldMk cId="587172793" sldId="260"/>
            <ac:grpSpMk id="27" creationId="{DE1C6D99-5AC4-7F23-ECD6-816FEB06EEA2}"/>
          </ac:grpSpMkLst>
        </pc:grpChg>
        <pc:graphicFrameChg chg="add del mod">
          <ac:chgData name="Mascha van de Weer" userId="c20f6ae4-2ee7-4ba2-a544-cdb847e134d2" providerId="ADAL" clId="{2DD79D88-47E0-475F-99CB-3CF41B8FDA11}" dt="2023-06-16T15:29:13.853" v="802" actId="478"/>
          <ac:graphicFrameMkLst>
            <pc:docMk/>
            <pc:sldMk cId="587172793" sldId="260"/>
            <ac:graphicFrameMk id="3" creationId="{FB313BB7-59B4-DB5A-2D3F-3D843CC1E196}"/>
          </ac:graphicFrameMkLst>
        </pc:graphicFrameChg>
        <pc:graphicFrameChg chg="del">
          <ac:chgData name="Mascha van de Weer" userId="c20f6ae4-2ee7-4ba2-a544-cdb847e134d2" providerId="ADAL" clId="{2DD79D88-47E0-475F-99CB-3CF41B8FDA11}" dt="2023-06-16T15:27:17.040" v="797" actId="478"/>
          <ac:graphicFrameMkLst>
            <pc:docMk/>
            <pc:sldMk cId="587172793" sldId="260"/>
            <ac:graphicFrameMk id="11" creationId="{C645CCBD-30AA-97E0-77AD-4463416FC128}"/>
          </ac:graphicFrameMkLst>
        </pc:graphicFrameChg>
        <pc:graphicFrameChg chg="add del mod">
          <ac:chgData name="Mascha van de Weer" userId="c20f6ae4-2ee7-4ba2-a544-cdb847e134d2" providerId="ADAL" clId="{2DD79D88-47E0-475F-99CB-3CF41B8FDA11}" dt="2023-06-16T15:29:09.150" v="801"/>
          <ac:graphicFrameMkLst>
            <pc:docMk/>
            <pc:sldMk cId="587172793" sldId="260"/>
            <ac:graphicFrameMk id="14" creationId="{B60AF083-7E85-57F8-FBEA-C3A89670AD35}"/>
          </ac:graphicFrameMkLst>
        </pc:graphicFrameChg>
        <pc:graphicFrameChg chg="add mod">
          <ac:chgData name="Mascha van de Weer" userId="c20f6ae4-2ee7-4ba2-a544-cdb847e134d2" providerId="ADAL" clId="{2DD79D88-47E0-475F-99CB-3CF41B8FDA11}" dt="2023-06-16T15:29:37.430" v="804" actId="34135"/>
          <ac:graphicFrameMkLst>
            <pc:docMk/>
            <pc:sldMk cId="587172793" sldId="260"/>
            <ac:graphicFrameMk id="23" creationId="{CE1D743C-DAE6-989F-C921-F357CF9CE264}"/>
          </ac:graphicFrameMkLst>
        </pc:graphicFrameChg>
      </pc:sldChg>
      <pc:sldChg chg="addSp delSp modSp del mod">
        <pc:chgData name="Mascha van de Weer" userId="c20f6ae4-2ee7-4ba2-a544-cdb847e134d2" providerId="ADAL" clId="{2DD79D88-47E0-475F-99CB-3CF41B8FDA11}" dt="2023-06-18T19:06:50.889" v="844" actId="2696"/>
        <pc:sldMkLst>
          <pc:docMk/>
          <pc:sldMk cId="499095468" sldId="261"/>
        </pc:sldMkLst>
        <pc:spChg chg="mod">
          <ac:chgData name="Mascha van de Weer" userId="c20f6ae4-2ee7-4ba2-a544-cdb847e134d2" providerId="ADAL" clId="{2DD79D88-47E0-475F-99CB-3CF41B8FDA11}" dt="2023-06-18T19:02:43.568" v="818" actId="34136"/>
          <ac:spMkLst>
            <pc:docMk/>
            <pc:sldMk cId="499095468" sldId="261"/>
            <ac:spMk id="5" creationId="{66013265-4F9D-58C7-CD2F-5C65A852DA33}"/>
          </ac:spMkLst>
        </pc:spChg>
        <pc:spChg chg="mod">
          <ac:chgData name="Mascha van de Weer" userId="c20f6ae4-2ee7-4ba2-a544-cdb847e134d2" providerId="ADAL" clId="{2DD79D88-47E0-475F-99CB-3CF41B8FDA11}" dt="2023-06-18T19:02:43.568" v="818" actId="34136"/>
          <ac:spMkLst>
            <pc:docMk/>
            <pc:sldMk cId="499095468" sldId="261"/>
            <ac:spMk id="6" creationId="{1E2052C4-E1A2-BF08-2A78-B660C5777211}"/>
          </ac:spMkLst>
        </pc:spChg>
        <pc:spChg chg="mod">
          <ac:chgData name="Mascha van de Weer" userId="c20f6ae4-2ee7-4ba2-a544-cdb847e134d2" providerId="ADAL" clId="{2DD79D88-47E0-475F-99CB-3CF41B8FDA11}" dt="2023-06-18T19:02:43.568" v="818" actId="34136"/>
          <ac:spMkLst>
            <pc:docMk/>
            <pc:sldMk cId="499095468" sldId="261"/>
            <ac:spMk id="7" creationId="{9F1973C5-FE29-C52F-D3E0-A6B0D3B1617F}"/>
          </ac:spMkLst>
        </pc:spChg>
        <pc:spChg chg="mod">
          <ac:chgData name="Mascha van de Weer" userId="c20f6ae4-2ee7-4ba2-a544-cdb847e134d2" providerId="ADAL" clId="{2DD79D88-47E0-475F-99CB-3CF41B8FDA11}" dt="2023-06-18T19:02:43.568" v="818" actId="34136"/>
          <ac:spMkLst>
            <pc:docMk/>
            <pc:sldMk cId="499095468" sldId="261"/>
            <ac:spMk id="11" creationId="{E89F6358-E571-2E91-3BB3-C7FE9EF64C2B}"/>
          </ac:spMkLst>
        </pc:spChg>
        <pc:spChg chg="mod">
          <ac:chgData name="Mascha van de Weer" userId="c20f6ae4-2ee7-4ba2-a544-cdb847e134d2" providerId="ADAL" clId="{2DD79D88-47E0-475F-99CB-3CF41B8FDA11}" dt="2023-06-18T19:02:43.568" v="818" actId="34136"/>
          <ac:spMkLst>
            <pc:docMk/>
            <pc:sldMk cId="499095468" sldId="261"/>
            <ac:spMk id="12" creationId="{45F3ECFA-A43B-138D-24C0-E26038BF001F}"/>
          </ac:spMkLst>
        </pc:spChg>
        <pc:spChg chg="mod">
          <ac:chgData name="Mascha van de Weer" userId="c20f6ae4-2ee7-4ba2-a544-cdb847e134d2" providerId="ADAL" clId="{2DD79D88-47E0-475F-99CB-3CF41B8FDA11}" dt="2023-06-18T19:02:43.568" v="818" actId="34136"/>
          <ac:spMkLst>
            <pc:docMk/>
            <pc:sldMk cId="499095468" sldId="261"/>
            <ac:spMk id="14" creationId="{2AA32949-E33E-959C-F750-1CD689E4D7BA}"/>
          </ac:spMkLst>
        </pc:spChg>
        <pc:spChg chg="mod">
          <ac:chgData name="Mascha van de Weer" userId="c20f6ae4-2ee7-4ba2-a544-cdb847e134d2" providerId="ADAL" clId="{2DD79D88-47E0-475F-99CB-3CF41B8FDA11}" dt="2023-06-18T19:02:43.568" v="818" actId="34136"/>
          <ac:spMkLst>
            <pc:docMk/>
            <pc:sldMk cId="499095468" sldId="261"/>
            <ac:spMk id="15" creationId="{1BED3DCB-0B32-D0B6-5131-5C9918C28B39}"/>
          </ac:spMkLst>
        </pc:spChg>
        <pc:spChg chg="add mod">
          <ac:chgData name="Mascha van de Weer" userId="c20f6ae4-2ee7-4ba2-a544-cdb847e134d2" providerId="ADAL" clId="{2DD79D88-47E0-475F-99CB-3CF41B8FDA11}" dt="2023-06-06T08:47:06.154" v="585" actId="34135"/>
          <ac:spMkLst>
            <pc:docMk/>
            <pc:sldMk cId="499095468" sldId="261"/>
            <ac:spMk id="37" creationId="{8C49AF5B-FE3E-19C0-4784-F9BCEF59CF45}"/>
          </ac:spMkLst>
        </pc:spChg>
        <pc:spChg chg="add mod">
          <ac:chgData name="Mascha van de Weer" userId="c20f6ae4-2ee7-4ba2-a544-cdb847e134d2" providerId="ADAL" clId="{2DD79D88-47E0-475F-99CB-3CF41B8FDA11}" dt="2023-06-06T08:47:11.068" v="586" actId="34135"/>
          <ac:spMkLst>
            <pc:docMk/>
            <pc:sldMk cId="499095468" sldId="261"/>
            <ac:spMk id="38" creationId="{60752900-B627-88F5-C864-46397ECEB4F7}"/>
          </ac:spMkLst>
        </pc:spChg>
        <pc:spChg chg="del">
          <ac:chgData name="Mascha van de Weer" userId="c20f6ae4-2ee7-4ba2-a544-cdb847e134d2" providerId="ADAL" clId="{2DD79D88-47E0-475F-99CB-3CF41B8FDA11}" dt="2023-06-06T08:28:42.891" v="372" actId="478"/>
          <ac:spMkLst>
            <pc:docMk/>
            <pc:sldMk cId="499095468" sldId="261"/>
            <ac:spMk id="46" creationId="{DA68DA58-A46D-9D37-274A-457ABF945CF1}"/>
          </ac:spMkLst>
        </pc:spChg>
        <pc:spChg chg="del">
          <ac:chgData name="Mascha van de Weer" userId="c20f6ae4-2ee7-4ba2-a544-cdb847e134d2" providerId="ADAL" clId="{2DD79D88-47E0-475F-99CB-3CF41B8FDA11}" dt="2023-06-06T08:14:34.001" v="281" actId="478"/>
          <ac:spMkLst>
            <pc:docMk/>
            <pc:sldMk cId="499095468" sldId="261"/>
            <ac:spMk id="51" creationId="{DB2001DD-24B2-DB20-C620-0CAC3DD107AA}"/>
          </ac:spMkLst>
        </pc:spChg>
        <pc:grpChg chg="mod">
          <ac:chgData name="Mascha van de Weer" userId="c20f6ae4-2ee7-4ba2-a544-cdb847e134d2" providerId="ADAL" clId="{2DD79D88-47E0-475F-99CB-3CF41B8FDA11}" dt="2023-06-18T19:02:43.568" v="818" actId="34136"/>
          <ac:grpSpMkLst>
            <pc:docMk/>
            <pc:sldMk cId="499095468" sldId="261"/>
            <ac:grpSpMk id="8" creationId="{1E0EB997-A76B-A54B-E8B1-C1A7141069FD}"/>
          </ac:grpSpMkLst>
        </pc:grpChg>
        <pc:grpChg chg="mod">
          <ac:chgData name="Mascha van de Weer" userId="c20f6ae4-2ee7-4ba2-a544-cdb847e134d2" providerId="ADAL" clId="{2DD79D88-47E0-475F-99CB-3CF41B8FDA11}" dt="2023-06-18T19:02:43.568" v="818" actId="34136"/>
          <ac:grpSpMkLst>
            <pc:docMk/>
            <pc:sldMk cId="499095468" sldId="261"/>
            <ac:grpSpMk id="21" creationId="{E91C7387-1AE7-42D3-EC7B-7E1F3E5988D7}"/>
          </ac:grpSpMkLst>
        </pc:grpChg>
        <pc:picChg chg="mod">
          <ac:chgData name="Mascha van de Weer" userId="c20f6ae4-2ee7-4ba2-a544-cdb847e134d2" providerId="ADAL" clId="{2DD79D88-47E0-475F-99CB-3CF41B8FDA11}" dt="2023-06-18T19:02:43.568" v="818" actId="34136"/>
          <ac:picMkLst>
            <pc:docMk/>
            <pc:sldMk cId="499095468" sldId="261"/>
            <ac:picMk id="4" creationId="{E2D5FCFA-7F86-8F9E-F219-C80AC4822BC4}"/>
          </ac:picMkLst>
        </pc:picChg>
      </pc:sldChg>
      <pc:sldChg chg="addSp delSp modSp mod">
        <pc:chgData name="Mascha van de Weer" userId="c20f6ae4-2ee7-4ba2-a544-cdb847e134d2" providerId="ADAL" clId="{2DD79D88-47E0-475F-99CB-3CF41B8FDA11}" dt="2023-06-16T15:35:57.701" v="806"/>
        <pc:sldMkLst>
          <pc:docMk/>
          <pc:sldMk cId="526172876" sldId="262"/>
        </pc:sldMkLst>
        <pc:spChg chg="del">
          <ac:chgData name="Mascha van de Weer" userId="c20f6ae4-2ee7-4ba2-a544-cdb847e134d2" providerId="ADAL" clId="{2DD79D88-47E0-475F-99CB-3CF41B8FDA11}" dt="2023-06-16T15:35:55.393" v="805" actId="478"/>
          <ac:spMkLst>
            <pc:docMk/>
            <pc:sldMk cId="526172876" sldId="262"/>
            <ac:spMk id="2" creationId="{520F3AF2-E17A-663C-EC29-FFCFB2E761E2}"/>
          </ac:spMkLst>
        </pc:spChg>
        <pc:spChg chg="add mod">
          <ac:chgData name="Mascha van de Weer" userId="c20f6ae4-2ee7-4ba2-a544-cdb847e134d2" providerId="ADAL" clId="{2DD79D88-47E0-475F-99CB-3CF41B8FDA11}" dt="2023-06-06T08:47:54.505" v="592" actId="34135"/>
          <ac:spMkLst>
            <pc:docMk/>
            <pc:sldMk cId="526172876" sldId="262"/>
            <ac:spMk id="3" creationId="{5D74125E-2D51-B865-E0A0-F5140D638624}"/>
          </ac:spMkLst>
        </pc:spChg>
        <pc:spChg chg="mod">
          <ac:chgData name="Mascha van de Weer" userId="c20f6ae4-2ee7-4ba2-a544-cdb847e134d2" providerId="ADAL" clId="{2DD79D88-47E0-475F-99CB-3CF41B8FDA11}" dt="2023-06-06T08:21:50.215" v="339" actId="20577"/>
          <ac:spMkLst>
            <pc:docMk/>
            <pc:sldMk cId="526172876" sldId="262"/>
            <ac:spMk id="5" creationId="{3805FB20-E0F1-2415-F936-0C0D49810C75}"/>
          </ac:spMkLst>
        </pc:spChg>
        <pc:spChg chg="mod">
          <ac:chgData name="Mascha van de Weer" userId="c20f6ae4-2ee7-4ba2-a544-cdb847e134d2" providerId="ADAL" clId="{2DD79D88-47E0-475F-99CB-3CF41B8FDA11}" dt="2023-06-06T08:21:53.193" v="341" actId="20577"/>
          <ac:spMkLst>
            <pc:docMk/>
            <pc:sldMk cId="526172876" sldId="262"/>
            <ac:spMk id="7" creationId="{DB1890A3-249F-816F-226C-D9A3C233A56F}"/>
          </ac:spMkLst>
        </pc:spChg>
        <pc:spChg chg="del">
          <ac:chgData name="Mascha van de Weer" userId="c20f6ae4-2ee7-4ba2-a544-cdb847e134d2" providerId="ADAL" clId="{2DD79D88-47E0-475F-99CB-3CF41B8FDA11}" dt="2023-06-16T15:35:55.393" v="805" actId="478"/>
          <ac:spMkLst>
            <pc:docMk/>
            <pc:sldMk cId="526172876" sldId="262"/>
            <ac:spMk id="8" creationId="{FEF031AF-F799-8B09-D7DA-E04B2AB19C3B}"/>
          </ac:spMkLst>
        </pc:spChg>
        <pc:spChg chg="del">
          <ac:chgData name="Mascha van de Weer" userId="c20f6ae4-2ee7-4ba2-a544-cdb847e134d2" providerId="ADAL" clId="{2DD79D88-47E0-475F-99CB-3CF41B8FDA11}" dt="2023-06-06T08:21:00.888" v="326" actId="478"/>
          <ac:spMkLst>
            <pc:docMk/>
            <pc:sldMk cId="526172876" sldId="262"/>
            <ac:spMk id="9" creationId="{A039BBED-4C7F-CF3A-0DC6-D45177DD945C}"/>
          </ac:spMkLst>
        </pc:spChg>
        <pc:spChg chg="mod">
          <ac:chgData name="Mascha van de Weer" userId="c20f6ae4-2ee7-4ba2-a544-cdb847e134d2" providerId="ADAL" clId="{2DD79D88-47E0-475F-99CB-3CF41B8FDA11}" dt="2023-06-16T15:35:57.701" v="806"/>
          <ac:spMkLst>
            <pc:docMk/>
            <pc:sldMk cId="526172876" sldId="262"/>
            <ac:spMk id="14" creationId="{0AD8F829-F99B-372E-CD97-B35B74F7CCF8}"/>
          </ac:spMkLst>
        </pc:spChg>
        <pc:spChg chg="mod">
          <ac:chgData name="Mascha van de Weer" userId="c20f6ae4-2ee7-4ba2-a544-cdb847e134d2" providerId="ADAL" clId="{2DD79D88-47E0-475F-99CB-3CF41B8FDA11}" dt="2023-06-16T15:35:57.701" v="806"/>
          <ac:spMkLst>
            <pc:docMk/>
            <pc:sldMk cId="526172876" sldId="262"/>
            <ac:spMk id="15" creationId="{2C8BFF99-E768-5CC0-D3A2-FDFA7B59AC21}"/>
          </ac:spMkLst>
        </pc:spChg>
        <pc:spChg chg="mod">
          <ac:chgData name="Mascha van de Weer" userId="c20f6ae4-2ee7-4ba2-a544-cdb847e134d2" providerId="ADAL" clId="{2DD79D88-47E0-475F-99CB-3CF41B8FDA11}" dt="2023-06-16T15:35:57.701" v="806"/>
          <ac:spMkLst>
            <pc:docMk/>
            <pc:sldMk cId="526172876" sldId="262"/>
            <ac:spMk id="17" creationId="{9FB0D63A-B4FD-BC4D-9975-64A867A9007D}"/>
          </ac:spMkLst>
        </pc:spChg>
        <pc:spChg chg="mod">
          <ac:chgData name="Mascha van de Weer" userId="c20f6ae4-2ee7-4ba2-a544-cdb847e134d2" providerId="ADAL" clId="{2DD79D88-47E0-475F-99CB-3CF41B8FDA11}" dt="2023-06-16T15:35:57.701" v="806"/>
          <ac:spMkLst>
            <pc:docMk/>
            <pc:sldMk cId="526172876" sldId="262"/>
            <ac:spMk id="18" creationId="{CC5ACE21-71C0-19E1-6EA0-0760D6328680}"/>
          </ac:spMkLst>
        </pc:spChg>
        <pc:spChg chg="add mod">
          <ac:chgData name="Mascha van de Weer" userId="c20f6ae4-2ee7-4ba2-a544-cdb847e134d2" providerId="ADAL" clId="{2DD79D88-47E0-475F-99CB-3CF41B8FDA11}" dt="2023-06-16T15:35:57.701" v="806"/>
          <ac:spMkLst>
            <pc:docMk/>
            <pc:sldMk cId="526172876" sldId="262"/>
            <ac:spMk id="19" creationId="{6103DA3D-AC49-9516-25C9-FAECA9EEDC9D}"/>
          </ac:spMkLst>
        </pc:spChg>
        <pc:spChg chg="add mod">
          <ac:chgData name="Mascha van de Weer" userId="c20f6ae4-2ee7-4ba2-a544-cdb847e134d2" providerId="ADAL" clId="{2DD79D88-47E0-475F-99CB-3CF41B8FDA11}" dt="2023-06-16T15:35:57.701" v="806"/>
          <ac:spMkLst>
            <pc:docMk/>
            <pc:sldMk cId="526172876" sldId="262"/>
            <ac:spMk id="20" creationId="{C63F5283-B675-AC90-75E3-08F319525944}"/>
          </ac:spMkLst>
        </pc:spChg>
        <pc:grpChg chg="add mod">
          <ac:chgData name="Mascha van de Weer" userId="c20f6ae4-2ee7-4ba2-a544-cdb847e134d2" providerId="ADAL" clId="{2DD79D88-47E0-475F-99CB-3CF41B8FDA11}" dt="2023-06-16T15:35:57.701" v="806"/>
          <ac:grpSpMkLst>
            <pc:docMk/>
            <pc:sldMk cId="526172876" sldId="262"/>
            <ac:grpSpMk id="10" creationId="{AF15329E-7BCB-251B-2621-8CFDA3838216}"/>
          </ac:grpSpMkLst>
        </pc:grpChg>
        <pc:grpChg chg="del">
          <ac:chgData name="Mascha van de Weer" userId="c20f6ae4-2ee7-4ba2-a544-cdb847e134d2" providerId="ADAL" clId="{2DD79D88-47E0-475F-99CB-3CF41B8FDA11}" dt="2023-06-16T15:35:55.393" v="805" actId="478"/>
          <ac:grpSpMkLst>
            <pc:docMk/>
            <pc:sldMk cId="526172876" sldId="262"/>
            <ac:grpSpMk id="12" creationId="{F9AADFAB-6ABA-C592-6337-AD01A7D1345A}"/>
          </ac:grpSpMkLst>
        </pc:grpChg>
        <pc:grpChg chg="del">
          <ac:chgData name="Mascha van de Weer" userId="c20f6ae4-2ee7-4ba2-a544-cdb847e134d2" providerId="ADAL" clId="{2DD79D88-47E0-475F-99CB-3CF41B8FDA11}" dt="2023-06-16T15:35:55.393" v="805" actId="478"/>
          <ac:grpSpMkLst>
            <pc:docMk/>
            <pc:sldMk cId="526172876" sldId="262"/>
            <ac:grpSpMk id="13" creationId="{54437E9B-6CBD-AC10-8C52-6EA33EE049C9}"/>
          </ac:grpSpMkLst>
        </pc:grpChg>
        <pc:grpChg chg="add mod">
          <ac:chgData name="Mascha van de Weer" userId="c20f6ae4-2ee7-4ba2-a544-cdb847e134d2" providerId="ADAL" clId="{2DD79D88-47E0-475F-99CB-3CF41B8FDA11}" dt="2023-06-16T15:35:57.701" v="806"/>
          <ac:grpSpMkLst>
            <pc:docMk/>
            <pc:sldMk cId="526172876" sldId="262"/>
            <ac:grpSpMk id="16" creationId="{63AB927A-E8E6-E991-7C72-56BB96773E94}"/>
          </ac:grpSpMkLst>
        </pc:grpChg>
        <pc:graphicFrameChg chg="add mod">
          <ac:chgData name="Mascha van de Weer" userId="c20f6ae4-2ee7-4ba2-a544-cdb847e134d2" providerId="ADAL" clId="{2DD79D88-47E0-475F-99CB-3CF41B8FDA11}" dt="2023-06-16T15:35:57.701" v="806"/>
          <ac:graphicFrameMkLst>
            <pc:docMk/>
            <pc:sldMk cId="526172876" sldId="262"/>
            <ac:graphicFrameMk id="9" creationId="{D5FBDDE0-93C4-02C2-56F2-39C1A841D87C}"/>
          </ac:graphicFrameMkLst>
        </pc:graphicFrameChg>
        <pc:graphicFrameChg chg="del">
          <ac:chgData name="Mascha van de Weer" userId="c20f6ae4-2ee7-4ba2-a544-cdb847e134d2" providerId="ADAL" clId="{2DD79D88-47E0-475F-99CB-3CF41B8FDA11}" dt="2023-06-16T15:35:55.393" v="805" actId="478"/>
          <ac:graphicFrameMkLst>
            <pc:docMk/>
            <pc:sldMk cId="526172876" sldId="262"/>
            <ac:graphicFrameMk id="11" creationId="{C645CCBD-30AA-97E0-77AD-4463416FC128}"/>
          </ac:graphicFrameMkLst>
        </pc:graphicFrameChg>
      </pc:sldChg>
      <pc:sldChg chg="addSp delSp modSp del mod">
        <pc:chgData name="Mascha van de Weer" userId="c20f6ae4-2ee7-4ba2-a544-cdb847e134d2" providerId="ADAL" clId="{2DD79D88-47E0-475F-99CB-3CF41B8FDA11}" dt="2023-06-18T19:28:43.669" v="890" actId="2696"/>
        <pc:sldMkLst>
          <pc:docMk/>
          <pc:sldMk cId="1148107842" sldId="263"/>
        </pc:sldMkLst>
        <pc:spChg chg="add mod">
          <ac:chgData name="Mascha van de Weer" userId="c20f6ae4-2ee7-4ba2-a544-cdb847e134d2" providerId="ADAL" clId="{2DD79D88-47E0-475F-99CB-3CF41B8FDA11}" dt="2023-06-06T08:46:04.115" v="575" actId="34135"/>
          <ac:spMkLst>
            <pc:docMk/>
            <pc:sldMk cId="1148107842" sldId="263"/>
            <ac:spMk id="3" creationId="{38442089-B355-439C-FFD9-27AFB0422060}"/>
          </ac:spMkLst>
        </pc:spChg>
        <pc:spChg chg="del">
          <ac:chgData name="Mascha van de Weer" userId="c20f6ae4-2ee7-4ba2-a544-cdb847e134d2" providerId="ADAL" clId="{2DD79D88-47E0-475F-99CB-3CF41B8FDA11}" dt="2023-06-06T08:29:20.563" v="390" actId="478"/>
          <ac:spMkLst>
            <pc:docMk/>
            <pc:sldMk cId="1148107842" sldId="263"/>
            <ac:spMk id="4" creationId="{B602AEB3-1D17-267E-3F95-41E6FD2504A3}"/>
          </ac:spMkLst>
        </pc:spChg>
        <pc:spChg chg="mod">
          <ac:chgData name="Mascha van de Weer" userId="c20f6ae4-2ee7-4ba2-a544-cdb847e134d2" providerId="ADAL" clId="{2DD79D88-47E0-475F-99CB-3CF41B8FDA11}" dt="2023-06-18T19:27:52.336" v="885" actId="34136"/>
          <ac:spMkLst>
            <pc:docMk/>
            <pc:sldMk cId="1148107842" sldId="263"/>
            <ac:spMk id="7" creationId="{9F1973C5-FE29-C52F-D3E0-A6B0D3B1617F}"/>
          </ac:spMkLst>
        </pc:spChg>
        <pc:spChg chg="add mod">
          <ac:chgData name="Mascha van de Weer" userId="c20f6ae4-2ee7-4ba2-a544-cdb847e134d2" providerId="ADAL" clId="{2DD79D88-47E0-475F-99CB-3CF41B8FDA11}" dt="2023-06-06T08:45:59.724" v="574" actId="34135"/>
          <ac:spMkLst>
            <pc:docMk/>
            <pc:sldMk cId="1148107842" sldId="263"/>
            <ac:spMk id="11" creationId="{6A008AEF-9BAC-F011-7F4E-8D7E89D6C31C}"/>
          </ac:spMkLst>
        </pc:spChg>
        <pc:spChg chg="mod">
          <ac:chgData name="Mascha van de Weer" userId="c20f6ae4-2ee7-4ba2-a544-cdb847e134d2" providerId="ADAL" clId="{2DD79D88-47E0-475F-99CB-3CF41B8FDA11}" dt="2023-06-06T08:29:16.944" v="389" actId="20577"/>
          <ac:spMkLst>
            <pc:docMk/>
            <pc:sldMk cId="1148107842" sldId="263"/>
            <ac:spMk id="39" creationId="{5290B321-FA29-5515-76B3-76028976F6C3}"/>
          </ac:spMkLst>
        </pc:spChg>
        <pc:spChg chg="del">
          <ac:chgData name="Mascha van de Weer" userId="c20f6ae4-2ee7-4ba2-a544-cdb847e134d2" providerId="ADAL" clId="{2DD79D88-47E0-475F-99CB-3CF41B8FDA11}" dt="2023-06-06T08:15:03.585" v="298" actId="478"/>
          <ac:spMkLst>
            <pc:docMk/>
            <pc:sldMk cId="1148107842" sldId="263"/>
            <ac:spMk id="42" creationId="{8AD09192-1784-5054-773A-C4CBED9FDB2B}"/>
          </ac:spMkLst>
        </pc:spChg>
      </pc:sldChg>
      <pc:sldChg chg="addSp delSp modSp del mod">
        <pc:chgData name="Mascha van de Weer" userId="c20f6ae4-2ee7-4ba2-a544-cdb847e134d2" providerId="ADAL" clId="{2DD79D88-47E0-475F-99CB-3CF41B8FDA11}" dt="2023-06-18T19:34:02.457" v="919" actId="2696"/>
        <pc:sldMkLst>
          <pc:docMk/>
          <pc:sldMk cId="1771996714" sldId="264"/>
        </pc:sldMkLst>
        <pc:spChg chg="add mod">
          <ac:chgData name="Mascha van de Weer" userId="c20f6ae4-2ee7-4ba2-a544-cdb847e134d2" providerId="ADAL" clId="{2DD79D88-47E0-475F-99CB-3CF41B8FDA11}" dt="2023-06-06T08:45:38.475" v="569" actId="34135"/>
          <ac:spMkLst>
            <pc:docMk/>
            <pc:sldMk cId="1771996714" sldId="264"/>
            <ac:spMk id="2" creationId="{FBAF17F5-8CA9-1586-11CC-EC2389B2738B}"/>
          </ac:spMkLst>
        </pc:spChg>
        <pc:spChg chg="add mod">
          <ac:chgData name="Mascha van de Weer" userId="c20f6ae4-2ee7-4ba2-a544-cdb847e134d2" providerId="ADAL" clId="{2DD79D88-47E0-475F-99CB-3CF41B8FDA11}" dt="2023-06-06T08:45:35.031" v="568" actId="34135"/>
          <ac:spMkLst>
            <pc:docMk/>
            <pc:sldMk cId="1771996714" sldId="264"/>
            <ac:spMk id="3" creationId="{5EB5749E-2DF3-A41A-B203-3824A57CF629}"/>
          </ac:spMkLst>
        </pc:spChg>
        <pc:spChg chg="del">
          <ac:chgData name="Mascha van de Weer" userId="c20f6ae4-2ee7-4ba2-a544-cdb847e134d2" providerId="ADAL" clId="{2DD79D88-47E0-475F-99CB-3CF41B8FDA11}" dt="2023-06-06T08:29:53.323" v="406" actId="478"/>
          <ac:spMkLst>
            <pc:docMk/>
            <pc:sldMk cId="1771996714" sldId="264"/>
            <ac:spMk id="4" creationId="{3547CFDB-836B-677A-D3FA-9BC3BA0E64FF}"/>
          </ac:spMkLst>
        </pc:spChg>
        <pc:spChg chg="mod">
          <ac:chgData name="Mascha van de Weer" userId="c20f6ae4-2ee7-4ba2-a544-cdb847e134d2" providerId="ADAL" clId="{2DD79D88-47E0-475F-99CB-3CF41B8FDA11}" dt="2023-06-18T19:30:25.152" v="904" actId="34136"/>
          <ac:spMkLst>
            <pc:docMk/>
            <pc:sldMk cId="1771996714" sldId="264"/>
            <ac:spMk id="5" creationId="{66013265-4F9D-58C7-CD2F-5C65A852DA33}"/>
          </ac:spMkLst>
        </pc:spChg>
        <pc:spChg chg="mod">
          <ac:chgData name="Mascha van de Weer" userId="c20f6ae4-2ee7-4ba2-a544-cdb847e134d2" providerId="ADAL" clId="{2DD79D88-47E0-475F-99CB-3CF41B8FDA11}" dt="2023-06-18T19:30:32.832" v="905" actId="34136"/>
          <ac:spMkLst>
            <pc:docMk/>
            <pc:sldMk cId="1771996714" sldId="264"/>
            <ac:spMk id="6" creationId="{1E2052C4-E1A2-BF08-2A78-B660C5777211}"/>
          </ac:spMkLst>
        </pc:spChg>
        <pc:spChg chg="mod">
          <ac:chgData name="Mascha van de Weer" userId="c20f6ae4-2ee7-4ba2-a544-cdb847e134d2" providerId="ADAL" clId="{2DD79D88-47E0-475F-99CB-3CF41B8FDA11}" dt="2023-06-18T19:30:22.392" v="903" actId="34136"/>
          <ac:spMkLst>
            <pc:docMk/>
            <pc:sldMk cId="1771996714" sldId="264"/>
            <ac:spMk id="7" creationId="{9F1973C5-FE29-C52F-D3E0-A6B0D3B1617F}"/>
          </ac:spMkLst>
        </pc:spChg>
        <pc:spChg chg="mod">
          <ac:chgData name="Mascha van de Weer" userId="c20f6ae4-2ee7-4ba2-a544-cdb847e134d2" providerId="ADAL" clId="{2DD79D88-47E0-475F-99CB-3CF41B8FDA11}" dt="2023-06-06T08:29:50.142" v="405" actId="20577"/>
          <ac:spMkLst>
            <pc:docMk/>
            <pc:sldMk cId="1771996714" sldId="264"/>
            <ac:spMk id="18" creationId="{9B4763FE-11E4-C03E-0146-277896FBD07A}"/>
          </ac:spMkLst>
        </pc:spChg>
        <pc:spChg chg="del">
          <ac:chgData name="Mascha van de Weer" userId="c20f6ae4-2ee7-4ba2-a544-cdb847e134d2" providerId="ADAL" clId="{2DD79D88-47E0-475F-99CB-3CF41B8FDA11}" dt="2023-06-06T08:15:23.497" v="306" actId="478"/>
          <ac:spMkLst>
            <pc:docMk/>
            <pc:sldMk cId="1771996714" sldId="264"/>
            <ac:spMk id="49" creationId="{E379285F-AECF-06E9-C8C1-264C1EAD7571}"/>
          </ac:spMkLst>
        </pc:spChg>
      </pc:sldChg>
      <pc:sldChg chg="addSp delSp modSp del mod">
        <pc:chgData name="Mascha van de Weer" userId="c20f6ae4-2ee7-4ba2-a544-cdb847e134d2" providerId="ADAL" clId="{2DD79D88-47E0-475F-99CB-3CF41B8FDA11}" dt="2023-06-18T19:45:52.848" v="1046" actId="2696"/>
        <pc:sldMkLst>
          <pc:docMk/>
          <pc:sldMk cId="3993475493" sldId="265"/>
        </pc:sldMkLst>
        <pc:spChg chg="add mod">
          <ac:chgData name="Mascha van de Weer" userId="c20f6ae4-2ee7-4ba2-a544-cdb847e134d2" providerId="ADAL" clId="{2DD79D88-47E0-475F-99CB-3CF41B8FDA11}" dt="2023-06-06T08:44:15.168" v="559" actId="34135"/>
          <ac:spMkLst>
            <pc:docMk/>
            <pc:sldMk cId="3993475493" sldId="265"/>
            <ac:spMk id="2" creationId="{76990B08-31B6-9370-212B-AB8E6BE4156F}"/>
          </ac:spMkLst>
        </pc:spChg>
        <pc:spChg chg="add mod">
          <ac:chgData name="Mascha van de Weer" userId="c20f6ae4-2ee7-4ba2-a544-cdb847e134d2" providerId="ADAL" clId="{2DD79D88-47E0-475F-99CB-3CF41B8FDA11}" dt="2023-06-06T08:44:52.447" v="564" actId="34135"/>
          <ac:spMkLst>
            <pc:docMk/>
            <pc:sldMk cId="3993475493" sldId="265"/>
            <ac:spMk id="3" creationId="{B48B3E45-5AAD-5251-5BE3-1CB3EE277E91}"/>
          </ac:spMkLst>
        </pc:spChg>
        <pc:spChg chg="del">
          <ac:chgData name="Mascha van de Weer" userId="c20f6ae4-2ee7-4ba2-a544-cdb847e134d2" providerId="ADAL" clId="{2DD79D88-47E0-475F-99CB-3CF41B8FDA11}" dt="2023-06-06T08:30:29.938" v="424" actId="478"/>
          <ac:spMkLst>
            <pc:docMk/>
            <pc:sldMk cId="3993475493" sldId="265"/>
            <ac:spMk id="4" creationId="{AF3DCC21-9DC2-C118-168B-C25D47B0EF5B}"/>
          </ac:spMkLst>
        </pc:spChg>
        <pc:spChg chg="mod">
          <ac:chgData name="Mascha van de Weer" userId="c20f6ae4-2ee7-4ba2-a544-cdb847e134d2" providerId="ADAL" clId="{2DD79D88-47E0-475F-99CB-3CF41B8FDA11}" dt="2023-06-18T19:41:37.951" v="1018" actId="34136"/>
          <ac:spMkLst>
            <pc:docMk/>
            <pc:sldMk cId="3993475493" sldId="265"/>
            <ac:spMk id="5" creationId="{66013265-4F9D-58C7-CD2F-5C65A852DA33}"/>
          </ac:spMkLst>
        </pc:spChg>
        <pc:spChg chg="mod">
          <ac:chgData name="Mascha van de Weer" userId="c20f6ae4-2ee7-4ba2-a544-cdb847e134d2" providerId="ADAL" clId="{2DD79D88-47E0-475F-99CB-3CF41B8FDA11}" dt="2023-06-18T19:41:29.971" v="1017" actId="34136"/>
          <ac:spMkLst>
            <pc:docMk/>
            <pc:sldMk cId="3993475493" sldId="265"/>
            <ac:spMk id="6" creationId="{1E2052C4-E1A2-BF08-2A78-B660C5777211}"/>
          </ac:spMkLst>
        </pc:spChg>
        <pc:spChg chg="mod">
          <ac:chgData name="Mascha van de Weer" userId="c20f6ae4-2ee7-4ba2-a544-cdb847e134d2" providerId="ADAL" clId="{2DD79D88-47E0-475F-99CB-3CF41B8FDA11}" dt="2023-06-18T19:41:41.239" v="1019" actId="34136"/>
          <ac:spMkLst>
            <pc:docMk/>
            <pc:sldMk cId="3993475493" sldId="265"/>
            <ac:spMk id="7" creationId="{9F1973C5-FE29-C52F-D3E0-A6B0D3B1617F}"/>
          </ac:spMkLst>
        </pc:spChg>
        <pc:spChg chg="mod">
          <ac:chgData name="Mascha van de Weer" userId="c20f6ae4-2ee7-4ba2-a544-cdb847e134d2" providerId="ADAL" clId="{2DD79D88-47E0-475F-99CB-3CF41B8FDA11}" dt="2023-06-06T08:30:26.935" v="423" actId="20577"/>
          <ac:spMkLst>
            <pc:docMk/>
            <pc:sldMk cId="3993475493" sldId="265"/>
            <ac:spMk id="18" creationId="{7F3746B9-86E5-620D-297E-4CDCE2BCCCF6}"/>
          </ac:spMkLst>
        </pc:spChg>
        <pc:spChg chg="del">
          <ac:chgData name="Mascha van de Weer" userId="c20f6ae4-2ee7-4ba2-a544-cdb847e134d2" providerId="ADAL" clId="{2DD79D88-47E0-475F-99CB-3CF41B8FDA11}" dt="2023-06-06T08:15:43.306" v="314" actId="478"/>
          <ac:spMkLst>
            <pc:docMk/>
            <pc:sldMk cId="3993475493" sldId="265"/>
            <ac:spMk id="50" creationId="{AB584826-8A64-4299-44DF-C4DF5FC02529}"/>
          </ac:spMkLst>
        </pc:spChg>
      </pc:sldChg>
      <pc:sldChg chg="addSp delSp modSp mod">
        <pc:chgData name="Mascha van de Weer" userId="c20f6ae4-2ee7-4ba2-a544-cdb847e134d2" providerId="ADAL" clId="{2DD79D88-47E0-475F-99CB-3CF41B8FDA11}" dt="2023-06-16T15:15:26.873" v="792" actId="1076"/>
        <pc:sldMkLst>
          <pc:docMk/>
          <pc:sldMk cId="2298249777" sldId="266"/>
        </pc:sldMkLst>
        <pc:spChg chg="add del mod">
          <ac:chgData name="Mascha van de Weer" userId="c20f6ae4-2ee7-4ba2-a544-cdb847e134d2" providerId="ADAL" clId="{2DD79D88-47E0-475F-99CB-3CF41B8FDA11}" dt="2023-06-06T08:31:17.324" v="438" actId="478"/>
          <ac:spMkLst>
            <pc:docMk/>
            <pc:sldMk cId="2298249777" sldId="266"/>
            <ac:spMk id="2" creationId="{9B429F30-E639-5AA5-F78F-B446479B6DD3}"/>
          </ac:spMkLst>
        </pc:spChg>
        <pc:spChg chg="add mod">
          <ac:chgData name="Mascha van de Weer" userId="c20f6ae4-2ee7-4ba2-a544-cdb847e134d2" providerId="ADAL" clId="{2DD79D88-47E0-475F-99CB-3CF41B8FDA11}" dt="2023-06-06T08:43:38.084" v="555" actId="34135"/>
          <ac:spMkLst>
            <pc:docMk/>
            <pc:sldMk cId="2298249777" sldId="266"/>
            <ac:spMk id="3" creationId="{96830058-9011-947D-2C18-37ACE94939FE}"/>
          </ac:spMkLst>
        </pc:spChg>
        <pc:spChg chg="del">
          <ac:chgData name="Mascha van de Weer" userId="c20f6ae4-2ee7-4ba2-a544-cdb847e134d2" providerId="ADAL" clId="{2DD79D88-47E0-475F-99CB-3CF41B8FDA11}" dt="2023-06-06T08:16:04.238" v="322" actId="478"/>
          <ac:spMkLst>
            <pc:docMk/>
            <pc:sldMk cId="2298249777" sldId="266"/>
            <ac:spMk id="5" creationId="{03D4E70A-1111-29D0-6244-9ABC50981B6D}"/>
          </ac:spMkLst>
        </pc:spChg>
        <pc:spChg chg="mod">
          <ac:chgData name="Mascha van de Weer" userId="c20f6ae4-2ee7-4ba2-a544-cdb847e134d2" providerId="ADAL" clId="{2DD79D88-47E0-475F-99CB-3CF41B8FDA11}" dt="2023-06-16T15:13:15.398" v="791" actId="34136"/>
          <ac:spMkLst>
            <pc:docMk/>
            <pc:sldMk cId="2298249777" sldId="266"/>
            <ac:spMk id="21" creationId="{489FCB72-40DE-5607-1D8A-88159E4CE939}"/>
          </ac:spMkLst>
        </pc:spChg>
        <pc:spChg chg="mod">
          <ac:chgData name="Mascha van de Weer" userId="c20f6ae4-2ee7-4ba2-a544-cdb847e134d2" providerId="ADAL" clId="{2DD79D88-47E0-475F-99CB-3CF41B8FDA11}" dt="2023-06-16T15:15:26.873" v="792" actId="1076"/>
          <ac:spMkLst>
            <pc:docMk/>
            <pc:sldMk cId="2298249777" sldId="266"/>
            <ac:spMk id="22" creationId="{DA8FCA4A-758B-07CF-BCB6-D6A4FB030E31}"/>
          </ac:spMkLst>
        </pc:spChg>
        <pc:spChg chg="mod">
          <ac:chgData name="Mascha van de Weer" userId="c20f6ae4-2ee7-4ba2-a544-cdb847e134d2" providerId="ADAL" clId="{2DD79D88-47E0-475F-99CB-3CF41B8FDA11}" dt="2023-06-06T08:43:38.084" v="555" actId="34135"/>
          <ac:spMkLst>
            <pc:docMk/>
            <pc:sldMk cId="2298249777" sldId="266"/>
            <ac:spMk id="23" creationId="{215B1AE2-6D88-6151-D36A-B1C12A16951D}"/>
          </ac:spMkLst>
        </pc:spChg>
        <pc:grpChg chg="add del mod">
          <ac:chgData name="Mascha van de Weer" userId="c20f6ae4-2ee7-4ba2-a544-cdb847e134d2" providerId="ADAL" clId="{2DD79D88-47E0-475F-99CB-3CF41B8FDA11}" dt="2023-06-06T08:36:22.005" v="523" actId="165"/>
          <ac:grpSpMkLst>
            <pc:docMk/>
            <pc:sldMk cId="2298249777" sldId="266"/>
            <ac:grpSpMk id="4" creationId="{3CD4F793-D681-9796-3851-BC60EDC93DBD}"/>
          </ac:grpSpMkLst>
        </pc:grpChg>
        <pc:grpChg chg="add mod">
          <ac:chgData name="Mascha van de Weer" userId="c20f6ae4-2ee7-4ba2-a544-cdb847e134d2" providerId="ADAL" clId="{2DD79D88-47E0-475F-99CB-3CF41B8FDA11}" dt="2023-06-06T08:43:38.084" v="555" actId="34135"/>
          <ac:grpSpMkLst>
            <pc:docMk/>
            <pc:sldMk cId="2298249777" sldId="266"/>
            <ac:grpSpMk id="6" creationId="{27245C23-1CF5-669B-66CA-84663B7BD667}"/>
          </ac:grpSpMkLst>
        </pc:grpChg>
        <pc:grpChg chg="add mod">
          <ac:chgData name="Mascha van de Weer" userId="c20f6ae4-2ee7-4ba2-a544-cdb847e134d2" providerId="ADAL" clId="{2DD79D88-47E0-475F-99CB-3CF41B8FDA11}" dt="2023-06-06T08:43:38.084" v="555" actId="34135"/>
          <ac:grpSpMkLst>
            <pc:docMk/>
            <pc:sldMk cId="2298249777" sldId="266"/>
            <ac:grpSpMk id="7" creationId="{7E4F9374-C601-41D2-1967-3B7E766971ED}"/>
          </ac:grpSpMkLst>
        </pc:grpChg>
        <pc:grpChg chg="mod topLvl">
          <ac:chgData name="Mascha van de Weer" userId="c20f6ae4-2ee7-4ba2-a544-cdb847e134d2" providerId="ADAL" clId="{2DD79D88-47E0-475F-99CB-3CF41B8FDA11}" dt="2023-06-06T08:43:38.084" v="555" actId="34135"/>
          <ac:grpSpMkLst>
            <pc:docMk/>
            <pc:sldMk cId="2298249777" sldId="266"/>
            <ac:grpSpMk id="38" creationId="{1E3D1AD7-35A1-5956-B332-33E8C50D1A6D}"/>
          </ac:grpSpMkLst>
        </pc:grpChg>
        <pc:grpChg chg="del mod topLvl">
          <ac:chgData name="Mascha van de Weer" userId="c20f6ae4-2ee7-4ba2-a544-cdb847e134d2" providerId="ADAL" clId="{2DD79D88-47E0-475F-99CB-3CF41B8FDA11}" dt="2023-06-06T08:35:48.485" v="520" actId="165"/>
          <ac:grpSpMkLst>
            <pc:docMk/>
            <pc:sldMk cId="2298249777" sldId="266"/>
            <ac:grpSpMk id="51" creationId="{AD354B2D-AEF9-06F3-0EA1-98B0115411B3}"/>
          </ac:grpSpMkLst>
        </pc:grpChg>
        <pc:grpChg chg="del mod">
          <ac:chgData name="Mascha van de Weer" userId="c20f6ae4-2ee7-4ba2-a544-cdb847e134d2" providerId="ADAL" clId="{2DD79D88-47E0-475F-99CB-3CF41B8FDA11}" dt="2023-06-06T08:34:25.591" v="492" actId="165"/>
          <ac:grpSpMkLst>
            <pc:docMk/>
            <pc:sldMk cId="2298249777" sldId="266"/>
            <ac:grpSpMk id="52" creationId="{76DC11E4-5D13-E381-FD4D-57509EB39690}"/>
          </ac:grpSpMkLst>
        </pc:grpChg>
        <pc:grpChg chg="mod">
          <ac:chgData name="Mascha van de Weer" userId="c20f6ae4-2ee7-4ba2-a544-cdb847e134d2" providerId="ADAL" clId="{2DD79D88-47E0-475F-99CB-3CF41B8FDA11}" dt="2023-06-06T08:43:38.084" v="555" actId="34135"/>
          <ac:grpSpMkLst>
            <pc:docMk/>
            <pc:sldMk cId="2298249777" sldId="266"/>
            <ac:grpSpMk id="53" creationId="{BD149EB4-6D11-953A-1B22-731560DAA2AA}"/>
          </ac:grpSpMkLst>
        </pc:grpChg>
        <pc:graphicFrameChg chg="mod">
          <ac:chgData name="Mascha van de Weer" userId="c20f6ae4-2ee7-4ba2-a544-cdb847e134d2" providerId="ADAL" clId="{2DD79D88-47E0-475F-99CB-3CF41B8FDA11}" dt="2023-06-06T08:43:38.084" v="555" actId="34135"/>
          <ac:graphicFrameMkLst>
            <pc:docMk/>
            <pc:sldMk cId="2298249777" sldId="266"/>
            <ac:graphicFrameMk id="10" creationId="{CACDD27A-B8E5-9269-3C66-B12E099C6AD9}"/>
          </ac:graphicFrameMkLst>
        </pc:graphicFrameChg>
        <pc:graphicFrameChg chg="mod modGraphic">
          <ac:chgData name="Mascha van de Weer" userId="c20f6ae4-2ee7-4ba2-a544-cdb847e134d2" providerId="ADAL" clId="{2DD79D88-47E0-475F-99CB-3CF41B8FDA11}" dt="2023-06-06T08:43:38.084" v="555" actId="34135"/>
          <ac:graphicFrameMkLst>
            <pc:docMk/>
            <pc:sldMk cId="2298249777" sldId="266"/>
            <ac:graphicFrameMk id="12" creationId="{BEC95422-2E8D-8BB1-84BE-32DC0BE1ED69}"/>
          </ac:graphicFrameMkLst>
        </pc:graphicFrameChg>
        <pc:picChg chg="mod">
          <ac:chgData name="Mascha van de Weer" userId="c20f6ae4-2ee7-4ba2-a544-cdb847e134d2" providerId="ADAL" clId="{2DD79D88-47E0-475F-99CB-3CF41B8FDA11}" dt="2023-06-06T08:43:38.084" v="555" actId="34135"/>
          <ac:picMkLst>
            <pc:docMk/>
            <pc:sldMk cId="2298249777" sldId="266"/>
            <ac:picMk id="24" creationId="{70BA43C2-4A8A-916E-E0B1-57D5281D1337}"/>
          </ac:picMkLst>
        </pc:picChg>
        <pc:picChg chg="mod">
          <ac:chgData name="Mascha van de Weer" userId="c20f6ae4-2ee7-4ba2-a544-cdb847e134d2" providerId="ADAL" clId="{2DD79D88-47E0-475F-99CB-3CF41B8FDA11}" dt="2023-06-06T08:43:38.084" v="555" actId="34135"/>
          <ac:picMkLst>
            <pc:docMk/>
            <pc:sldMk cId="2298249777" sldId="266"/>
            <ac:picMk id="26" creationId="{7D4BC113-9B0A-D7B2-572A-FC928BC69872}"/>
          </ac:picMkLst>
        </pc:picChg>
        <pc:picChg chg="mod">
          <ac:chgData name="Mascha van de Weer" userId="c20f6ae4-2ee7-4ba2-a544-cdb847e134d2" providerId="ADAL" clId="{2DD79D88-47E0-475F-99CB-3CF41B8FDA11}" dt="2023-06-06T08:43:38.084" v="555" actId="34135"/>
          <ac:picMkLst>
            <pc:docMk/>
            <pc:sldMk cId="2298249777" sldId="266"/>
            <ac:picMk id="27" creationId="{A49239E3-8B51-C7DB-CED2-A1B1945A874A}"/>
          </ac:picMkLst>
        </pc:picChg>
        <pc:picChg chg="mod">
          <ac:chgData name="Mascha van de Weer" userId="c20f6ae4-2ee7-4ba2-a544-cdb847e134d2" providerId="ADAL" clId="{2DD79D88-47E0-475F-99CB-3CF41B8FDA11}" dt="2023-06-06T08:43:38.084" v="555" actId="34135"/>
          <ac:picMkLst>
            <pc:docMk/>
            <pc:sldMk cId="2298249777" sldId="266"/>
            <ac:picMk id="28" creationId="{2BB7ACCE-59ED-D81C-08FB-D96EB5F53154}"/>
          </ac:picMkLst>
        </pc:picChg>
        <pc:picChg chg="mod">
          <ac:chgData name="Mascha van de Weer" userId="c20f6ae4-2ee7-4ba2-a544-cdb847e134d2" providerId="ADAL" clId="{2DD79D88-47E0-475F-99CB-3CF41B8FDA11}" dt="2023-06-06T08:43:38.084" v="555" actId="34135"/>
          <ac:picMkLst>
            <pc:docMk/>
            <pc:sldMk cId="2298249777" sldId="266"/>
            <ac:picMk id="29" creationId="{5425EF0E-96BC-E934-5B5D-62CD8698D3D6}"/>
          </ac:picMkLst>
        </pc:picChg>
        <pc:picChg chg="mod">
          <ac:chgData name="Mascha van de Weer" userId="c20f6ae4-2ee7-4ba2-a544-cdb847e134d2" providerId="ADAL" clId="{2DD79D88-47E0-475F-99CB-3CF41B8FDA11}" dt="2023-06-06T08:43:38.084" v="555" actId="34135"/>
          <ac:picMkLst>
            <pc:docMk/>
            <pc:sldMk cId="2298249777" sldId="266"/>
            <ac:picMk id="30" creationId="{D424BCD2-0FC6-4C3A-367A-FE690C2A481B}"/>
          </ac:picMkLst>
        </pc:picChg>
        <pc:picChg chg="mod">
          <ac:chgData name="Mascha van de Weer" userId="c20f6ae4-2ee7-4ba2-a544-cdb847e134d2" providerId="ADAL" clId="{2DD79D88-47E0-475F-99CB-3CF41B8FDA11}" dt="2023-06-06T08:43:38.084" v="555" actId="34135"/>
          <ac:picMkLst>
            <pc:docMk/>
            <pc:sldMk cId="2298249777" sldId="266"/>
            <ac:picMk id="31" creationId="{CFDA4CF4-1550-BFDD-5D94-5EE0131C51F5}"/>
          </ac:picMkLst>
        </pc:picChg>
        <pc:picChg chg="mod">
          <ac:chgData name="Mascha van de Weer" userId="c20f6ae4-2ee7-4ba2-a544-cdb847e134d2" providerId="ADAL" clId="{2DD79D88-47E0-475F-99CB-3CF41B8FDA11}" dt="2023-06-06T08:43:38.084" v="555" actId="34135"/>
          <ac:picMkLst>
            <pc:docMk/>
            <pc:sldMk cId="2298249777" sldId="266"/>
            <ac:picMk id="32" creationId="{19C7E5CD-BC17-6AF6-F6A0-2A02BA90D411}"/>
          </ac:picMkLst>
        </pc:picChg>
        <pc:picChg chg="mod">
          <ac:chgData name="Mascha van de Weer" userId="c20f6ae4-2ee7-4ba2-a544-cdb847e134d2" providerId="ADAL" clId="{2DD79D88-47E0-475F-99CB-3CF41B8FDA11}" dt="2023-06-06T08:43:38.084" v="555" actId="34135"/>
          <ac:picMkLst>
            <pc:docMk/>
            <pc:sldMk cId="2298249777" sldId="266"/>
            <ac:picMk id="33" creationId="{E3F64C1A-119C-A9F0-37D1-82CE2AD26CB6}"/>
          </ac:picMkLst>
        </pc:picChg>
        <pc:picChg chg="mod">
          <ac:chgData name="Mascha van de Weer" userId="c20f6ae4-2ee7-4ba2-a544-cdb847e134d2" providerId="ADAL" clId="{2DD79D88-47E0-475F-99CB-3CF41B8FDA11}" dt="2023-06-06T08:43:38.084" v="555" actId="34135"/>
          <ac:picMkLst>
            <pc:docMk/>
            <pc:sldMk cId="2298249777" sldId="266"/>
            <ac:picMk id="34" creationId="{1DD4D105-FF6D-AC85-3AE0-C8970613794C}"/>
          </ac:picMkLst>
        </pc:picChg>
        <pc:picChg chg="mod">
          <ac:chgData name="Mascha van de Weer" userId="c20f6ae4-2ee7-4ba2-a544-cdb847e134d2" providerId="ADAL" clId="{2DD79D88-47E0-475F-99CB-3CF41B8FDA11}" dt="2023-06-06T08:43:38.084" v="555" actId="34135"/>
          <ac:picMkLst>
            <pc:docMk/>
            <pc:sldMk cId="2298249777" sldId="266"/>
            <ac:picMk id="35" creationId="{E48AA6EE-DD65-6458-415D-31C447D8C041}"/>
          </ac:picMkLst>
        </pc:picChg>
        <pc:picChg chg="mod">
          <ac:chgData name="Mascha van de Weer" userId="c20f6ae4-2ee7-4ba2-a544-cdb847e134d2" providerId="ADAL" clId="{2DD79D88-47E0-475F-99CB-3CF41B8FDA11}" dt="2023-06-06T08:43:38.084" v="555" actId="34135"/>
          <ac:picMkLst>
            <pc:docMk/>
            <pc:sldMk cId="2298249777" sldId="266"/>
            <ac:picMk id="36" creationId="{C8244199-C703-B1F9-7BC8-ACA700A7750B}"/>
          </ac:picMkLst>
        </pc:picChg>
        <pc:picChg chg="mod">
          <ac:chgData name="Mascha van de Weer" userId="c20f6ae4-2ee7-4ba2-a544-cdb847e134d2" providerId="ADAL" clId="{2DD79D88-47E0-475F-99CB-3CF41B8FDA11}" dt="2023-06-06T08:43:38.084" v="555" actId="34135"/>
          <ac:picMkLst>
            <pc:docMk/>
            <pc:sldMk cId="2298249777" sldId="266"/>
            <ac:picMk id="37" creationId="{AE032356-88D9-B173-19F5-AAB9172B7202}"/>
          </ac:picMkLst>
        </pc:picChg>
        <pc:picChg chg="mod">
          <ac:chgData name="Mascha van de Weer" userId="c20f6ae4-2ee7-4ba2-a544-cdb847e134d2" providerId="ADAL" clId="{2DD79D88-47E0-475F-99CB-3CF41B8FDA11}" dt="2023-06-06T08:43:38.084" v="555" actId="34135"/>
          <ac:picMkLst>
            <pc:docMk/>
            <pc:sldMk cId="2298249777" sldId="266"/>
            <ac:picMk id="39" creationId="{765EB272-89FE-9354-3CB3-57ACB5FEEDC1}"/>
          </ac:picMkLst>
        </pc:picChg>
        <pc:picChg chg="mod">
          <ac:chgData name="Mascha van de Weer" userId="c20f6ae4-2ee7-4ba2-a544-cdb847e134d2" providerId="ADAL" clId="{2DD79D88-47E0-475F-99CB-3CF41B8FDA11}" dt="2023-06-06T08:43:38.084" v="555" actId="34135"/>
          <ac:picMkLst>
            <pc:docMk/>
            <pc:sldMk cId="2298249777" sldId="266"/>
            <ac:picMk id="43" creationId="{A878B48A-6631-5D94-943A-04869059C368}"/>
          </ac:picMkLst>
        </pc:picChg>
        <pc:picChg chg="mod">
          <ac:chgData name="Mascha van de Weer" userId="c20f6ae4-2ee7-4ba2-a544-cdb847e134d2" providerId="ADAL" clId="{2DD79D88-47E0-475F-99CB-3CF41B8FDA11}" dt="2023-06-06T08:43:38.084" v="555" actId="34135"/>
          <ac:picMkLst>
            <pc:docMk/>
            <pc:sldMk cId="2298249777" sldId="266"/>
            <ac:picMk id="44" creationId="{76FFE7DE-8EBD-8F3D-601E-EDDFE5644835}"/>
          </ac:picMkLst>
        </pc:picChg>
        <pc:picChg chg="mod">
          <ac:chgData name="Mascha van de Weer" userId="c20f6ae4-2ee7-4ba2-a544-cdb847e134d2" providerId="ADAL" clId="{2DD79D88-47E0-475F-99CB-3CF41B8FDA11}" dt="2023-06-06T08:43:38.084" v="555" actId="34135"/>
          <ac:picMkLst>
            <pc:docMk/>
            <pc:sldMk cId="2298249777" sldId="266"/>
            <ac:picMk id="46" creationId="{F60F94DA-0951-F1B3-3AA7-F540ADDE5BDC}"/>
          </ac:picMkLst>
        </pc:picChg>
        <pc:picChg chg="mod">
          <ac:chgData name="Mascha van de Weer" userId="c20f6ae4-2ee7-4ba2-a544-cdb847e134d2" providerId="ADAL" clId="{2DD79D88-47E0-475F-99CB-3CF41B8FDA11}" dt="2023-06-06T08:43:38.084" v="555" actId="34135"/>
          <ac:picMkLst>
            <pc:docMk/>
            <pc:sldMk cId="2298249777" sldId="266"/>
            <ac:picMk id="48" creationId="{A2460C74-FD72-F839-DC4E-141853CB353D}"/>
          </ac:picMkLst>
        </pc:picChg>
        <pc:picChg chg="mod">
          <ac:chgData name="Mascha van de Weer" userId="c20f6ae4-2ee7-4ba2-a544-cdb847e134d2" providerId="ADAL" clId="{2DD79D88-47E0-475F-99CB-3CF41B8FDA11}" dt="2023-06-06T08:43:38.084" v="555" actId="34135"/>
          <ac:picMkLst>
            <pc:docMk/>
            <pc:sldMk cId="2298249777" sldId="266"/>
            <ac:picMk id="49" creationId="{DBD2AE37-4337-55B8-7E12-FF01479F41B2}"/>
          </ac:picMkLst>
        </pc:picChg>
        <pc:picChg chg="mod">
          <ac:chgData name="Mascha van de Weer" userId="c20f6ae4-2ee7-4ba2-a544-cdb847e134d2" providerId="ADAL" clId="{2DD79D88-47E0-475F-99CB-3CF41B8FDA11}" dt="2023-06-06T08:43:38.084" v="555" actId="34135"/>
          <ac:picMkLst>
            <pc:docMk/>
            <pc:sldMk cId="2298249777" sldId="266"/>
            <ac:picMk id="50" creationId="{4F0DCB72-41EA-2A96-E6D1-B8A18D19C02D}"/>
          </ac:picMkLst>
        </pc:picChg>
        <pc:picChg chg="mod">
          <ac:chgData name="Mascha van de Weer" userId="c20f6ae4-2ee7-4ba2-a544-cdb847e134d2" providerId="ADAL" clId="{2DD79D88-47E0-475F-99CB-3CF41B8FDA11}" dt="2023-06-06T08:43:38.084" v="555" actId="34135"/>
          <ac:picMkLst>
            <pc:docMk/>
            <pc:sldMk cId="2298249777" sldId="266"/>
            <ac:picMk id="2052" creationId="{647F1E92-08EC-9167-789A-B5AACC419151}"/>
          </ac:picMkLst>
        </pc:picChg>
        <pc:picChg chg="mod">
          <ac:chgData name="Mascha van de Weer" userId="c20f6ae4-2ee7-4ba2-a544-cdb847e134d2" providerId="ADAL" clId="{2DD79D88-47E0-475F-99CB-3CF41B8FDA11}" dt="2023-06-06T08:43:38.084" v="555" actId="34135"/>
          <ac:picMkLst>
            <pc:docMk/>
            <pc:sldMk cId="2298249777" sldId="266"/>
            <ac:picMk id="2054" creationId="{2F5FBBA8-CD63-3779-B338-FE095F9173C8}"/>
          </ac:picMkLst>
        </pc:picChg>
        <pc:picChg chg="mod topLvl">
          <ac:chgData name="Mascha van de Weer" userId="c20f6ae4-2ee7-4ba2-a544-cdb847e134d2" providerId="ADAL" clId="{2DD79D88-47E0-475F-99CB-3CF41B8FDA11}" dt="2023-06-06T08:43:38.084" v="555" actId="34135"/>
          <ac:picMkLst>
            <pc:docMk/>
            <pc:sldMk cId="2298249777" sldId="266"/>
            <ac:picMk id="2056" creationId="{8E4A8C91-93AA-8764-3857-6692DDF8C5DA}"/>
          </ac:picMkLst>
        </pc:picChg>
        <pc:picChg chg="mod topLvl">
          <ac:chgData name="Mascha van de Weer" userId="c20f6ae4-2ee7-4ba2-a544-cdb847e134d2" providerId="ADAL" clId="{2DD79D88-47E0-475F-99CB-3CF41B8FDA11}" dt="2023-06-06T08:43:38.084" v="555" actId="34135"/>
          <ac:picMkLst>
            <pc:docMk/>
            <pc:sldMk cId="2298249777" sldId="266"/>
            <ac:picMk id="2062" creationId="{BAF90AF4-07D7-B250-21FF-72B1905E1654}"/>
          </ac:picMkLst>
        </pc:picChg>
        <pc:picChg chg="mod topLvl">
          <ac:chgData name="Mascha van de Weer" userId="c20f6ae4-2ee7-4ba2-a544-cdb847e134d2" providerId="ADAL" clId="{2DD79D88-47E0-475F-99CB-3CF41B8FDA11}" dt="2023-06-06T08:43:38.084" v="555" actId="34135"/>
          <ac:picMkLst>
            <pc:docMk/>
            <pc:sldMk cId="2298249777" sldId="266"/>
            <ac:picMk id="2064" creationId="{FAE5531A-FA2B-AEFE-8457-258D5D65FDDF}"/>
          </ac:picMkLst>
        </pc:picChg>
        <pc:picChg chg="mod topLvl">
          <ac:chgData name="Mascha van de Weer" userId="c20f6ae4-2ee7-4ba2-a544-cdb847e134d2" providerId="ADAL" clId="{2DD79D88-47E0-475F-99CB-3CF41B8FDA11}" dt="2023-06-06T08:43:38.084" v="555" actId="34135"/>
          <ac:picMkLst>
            <pc:docMk/>
            <pc:sldMk cId="2298249777" sldId="266"/>
            <ac:picMk id="2068" creationId="{A8918B69-2F1B-46CC-860E-C23ACD75B32C}"/>
          </ac:picMkLst>
        </pc:picChg>
        <pc:picChg chg="mod">
          <ac:chgData name="Mascha van de Weer" userId="c20f6ae4-2ee7-4ba2-a544-cdb847e134d2" providerId="ADAL" clId="{2DD79D88-47E0-475F-99CB-3CF41B8FDA11}" dt="2023-06-06T08:43:38.084" v="555" actId="34135"/>
          <ac:picMkLst>
            <pc:docMk/>
            <pc:sldMk cId="2298249777" sldId="266"/>
            <ac:picMk id="2074" creationId="{F411EF74-9E55-4BED-E92A-60767A2D710D}"/>
          </ac:picMkLst>
        </pc:picChg>
        <pc:picChg chg="mod topLvl">
          <ac:chgData name="Mascha van de Weer" userId="c20f6ae4-2ee7-4ba2-a544-cdb847e134d2" providerId="ADAL" clId="{2DD79D88-47E0-475F-99CB-3CF41B8FDA11}" dt="2023-06-06T08:43:38.084" v="555" actId="34135"/>
          <ac:picMkLst>
            <pc:docMk/>
            <pc:sldMk cId="2298249777" sldId="266"/>
            <ac:picMk id="2076" creationId="{79A51559-7398-B8A5-8849-E8BCECDB1540}"/>
          </ac:picMkLst>
        </pc:picChg>
        <pc:picChg chg="mod topLvl">
          <ac:chgData name="Mascha van de Weer" userId="c20f6ae4-2ee7-4ba2-a544-cdb847e134d2" providerId="ADAL" clId="{2DD79D88-47E0-475F-99CB-3CF41B8FDA11}" dt="2023-06-06T08:43:38.084" v="555" actId="34135"/>
          <ac:picMkLst>
            <pc:docMk/>
            <pc:sldMk cId="2298249777" sldId="266"/>
            <ac:picMk id="2078" creationId="{E969CD39-6DCA-21FE-B154-6FE809C67727}"/>
          </ac:picMkLst>
        </pc:picChg>
      </pc:sldChg>
      <pc:sldChg chg="addSp delSp modSp mod">
        <pc:chgData name="Mascha van de Weer" userId="c20f6ae4-2ee7-4ba2-a544-cdb847e134d2" providerId="ADAL" clId="{2DD79D88-47E0-475F-99CB-3CF41B8FDA11}" dt="2023-06-06T08:46:58.235" v="584" actId="34135"/>
        <pc:sldMkLst>
          <pc:docMk/>
          <pc:sldMk cId="3287960985" sldId="267"/>
        </pc:sldMkLst>
        <pc:spChg chg="mod">
          <ac:chgData name="Mascha van de Weer" userId="c20f6ae4-2ee7-4ba2-a544-cdb847e134d2" providerId="ADAL" clId="{2DD79D88-47E0-475F-99CB-3CF41B8FDA11}" dt="2023-06-06T08:28:51.559" v="377" actId="20577"/>
          <ac:spMkLst>
            <pc:docMk/>
            <pc:sldMk cId="3287960985" sldId="267"/>
            <ac:spMk id="11" creationId="{E89F6358-E571-2E91-3BB3-C7FE9EF64C2B}"/>
          </ac:spMkLst>
        </pc:spChg>
        <pc:spChg chg="add mod">
          <ac:chgData name="Mascha van de Weer" userId="c20f6ae4-2ee7-4ba2-a544-cdb847e134d2" providerId="ADAL" clId="{2DD79D88-47E0-475F-99CB-3CF41B8FDA11}" dt="2023-06-06T08:46:30.213" v="580" actId="34135"/>
          <ac:spMkLst>
            <pc:docMk/>
            <pc:sldMk cId="3287960985" sldId="267"/>
            <ac:spMk id="37" creationId="{C36233BA-C906-403C-0337-423867E4FC4B}"/>
          </ac:spMkLst>
        </pc:spChg>
        <pc:spChg chg="add mod">
          <ac:chgData name="Mascha van de Weer" userId="c20f6ae4-2ee7-4ba2-a544-cdb847e134d2" providerId="ADAL" clId="{2DD79D88-47E0-475F-99CB-3CF41B8FDA11}" dt="2023-06-06T08:46:58.235" v="584" actId="34135"/>
          <ac:spMkLst>
            <pc:docMk/>
            <pc:sldMk cId="3287960985" sldId="267"/>
            <ac:spMk id="38" creationId="{7ABF1445-7445-6BE0-B6A3-DBBE4B6990EF}"/>
          </ac:spMkLst>
        </pc:spChg>
        <pc:spChg chg="del mod">
          <ac:chgData name="Mascha van de Weer" userId="c20f6ae4-2ee7-4ba2-a544-cdb847e134d2" providerId="ADAL" clId="{2DD79D88-47E0-475F-99CB-3CF41B8FDA11}" dt="2023-06-06T08:46:54.591" v="582" actId="478"/>
          <ac:spMkLst>
            <pc:docMk/>
            <pc:sldMk cId="3287960985" sldId="267"/>
            <ac:spMk id="39" creationId="{66744E73-9723-6CAA-2786-CA9CB4C8435F}"/>
          </ac:spMkLst>
        </pc:spChg>
        <pc:spChg chg="del">
          <ac:chgData name="Mascha van de Weer" userId="c20f6ae4-2ee7-4ba2-a544-cdb847e134d2" providerId="ADAL" clId="{2DD79D88-47E0-475F-99CB-3CF41B8FDA11}" dt="2023-06-06T08:28:48.508" v="374" actId="478"/>
          <ac:spMkLst>
            <pc:docMk/>
            <pc:sldMk cId="3287960985" sldId="267"/>
            <ac:spMk id="46" creationId="{DA68DA58-A46D-9D37-274A-457ABF945CF1}"/>
          </ac:spMkLst>
        </pc:spChg>
      </pc:sldChg>
      <pc:sldChg chg="addSp delSp modSp mod">
        <pc:chgData name="Mascha van de Weer" userId="c20f6ae4-2ee7-4ba2-a544-cdb847e134d2" providerId="ADAL" clId="{2DD79D88-47E0-475F-99CB-3CF41B8FDA11}" dt="2023-06-06T08:46:25.294" v="579" actId="34135"/>
        <pc:sldMkLst>
          <pc:docMk/>
          <pc:sldMk cId="2186834675" sldId="268"/>
        </pc:sldMkLst>
        <pc:spChg chg="mod">
          <ac:chgData name="Mascha van de Weer" userId="c20f6ae4-2ee7-4ba2-a544-cdb847e134d2" providerId="ADAL" clId="{2DD79D88-47E0-475F-99CB-3CF41B8FDA11}" dt="2023-06-06T08:29:02.173" v="381" actId="20577"/>
          <ac:spMkLst>
            <pc:docMk/>
            <pc:sldMk cId="2186834675" sldId="268"/>
            <ac:spMk id="11" creationId="{E89F6358-E571-2E91-3BB3-C7FE9EF64C2B}"/>
          </ac:spMkLst>
        </pc:spChg>
        <pc:spChg chg="add mod">
          <ac:chgData name="Mascha van de Weer" userId="c20f6ae4-2ee7-4ba2-a544-cdb847e134d2" providerId="ADAL" clId="{2DD79D88-47E0-475F-99CB-3CF41B8FDA11}" dt="2023-06-06T08:46:22.011" v="578" actId="34135"/>
          <ac:spMkLst>
            <pc:docMk/>
            <pc:sldMk cId="2186834675" sldId="268"/>
            <ac:spMk id="37" creationId="{65E3CD2F-C320-DF3B-2FAB-D1BC4FFE75C4}"/>
          </ac:spMkLst>
        </pc:spChg>
        <pc:spChg chg="add mod">
          <ac:chgData name="Mascha van de Weer" userId="c20f6ae4-2ee7-4ba2-a544-cdb847e134d2" providerId="ADAL" clId="{2DD79D88-47E0-475F-99CB-3CF41B8FDA11}" dt="2023-06-06T08:46:25.294" v="579" actId="34135"/>
          <ac:spMkLst>
            <pc:docMk/>
            <pc:sldMk cId="2186834675" sldId="268"/>
            <ac:spMk id="38" creationId="{86116CAF-27D4-7C25-EA5D-A30A0161A500}"/>
          </ac:spMkLst>
        </pc:spChg>
        <pc:spChg chg="del">
          <ac:chgData name="Mascha van de Weer" userId="c20f6ae4-2ee7-4ba2-a544-cdb847e134d2" providerId="ADAL" clId="{2DD79D88-47E0-475F-99CB-3CF41B8FDA11}" dt="2023-06-06T08:14:52.357" v="294" actId="478"/>
          <ac:spMkLst>
            <pc:docMk/>
            <pc:sldMk cId="2186834675" sldId="268"/>
            <ac:spMk id="39" creationId="{601F9FF4-4639-573E-B299-40C33F132B68}"/>
          </ac:spMkLst>
        </pc:spChg>
        <pc:spChg chg="del">
          <ac:chgData name="Mascha van de Weer" userId="c20f6ae4-2ee7-4ba2-a544-cdb847e134d2" providerId="ADAL" clId="{2DD79D88-47E0-475F-99CB-3CF41B8FDA11}" dt="2023-06-06T08:28:59.092" v="378" actId="478"/>
          <ac:spMkLst>
            <pc:docMk/>
            <pc:sldMk cId="2186834675" sldId="268"/>
            <ac:spMk id="46" creationId="{DA68DA58-A46D-9D37-274A-457ABF945CF1}"/>
          </ac:spMkLst>
        </pc:spChg>
      </pc:sldChg>
      <pc:sldChg chg="addSp delSp modSp mod">
        <pc:chgData name="Mascha van de Weer" userId="c20f6ae4-2ee7-4ba2-a544-cdb847e134d2" providerId="ADAL" clId="{2DD79D88-47E0-475F-99CB-3CF41B8FDA11}" dt="2023-06-06T08:46:16.052" v="577" actId="34135"/>
        <pc:sldMkLst>
          <pc:docMk/>
          <pc:sldMk cId="2021784046" sldId="269"/>
        </pc:sldMkLst>
        <pc:spChg chg="mod">
          <ac:chgData name="Mascha van de Weer" userId="c20f6ae4-2ee7-4ba2-a544-cdb847e134d2" providerId="ADAL" clId="{2DD79D88-47E0-475F-99CB-3CF41B8FDA11}" dt="2023-06-06T08:29:07.180" v="383" actId="20577"/>
          <ac:spMkLst>
            <pc:docMk/>
            <pc:sldMk cId="2021784046" sldId="269"/>
            <ac:spMk id="11" creationId="{E89F6358-E571-2E91-3BB3-C7FE9EF64C2B}"/>
          </ac:spMkLst>
        </pc:spChg>
        <pc:spChg chg="add mod">
          <ac:chgData name="Mascha van de Weer" userId="c20f6ae4-2ee7-4ba2-a544-cdb847e134d2" providerId="ADAL" clId="{2DD79D88-47E0-475F-99CB-3CF41B8FDA11}" dt="2023-06-06T08:46:16.052" v="577" actId="34135"/>
          <ac:spMkLst>
            <pc:docMk/>
            <pc:sldMk cId="2021784046" sldId="269"/>
            <ac:spMk id="37" creationId="{63D2558F-2DB2-940A-F44A-1914C2B979B6}"/>
          </ac:spMkLst>
        </pc:spChg>
        <pc:spChg chg="add mod">
          <ac:chgData name="Mascha van de Weer" userId="c20f6ae4-2ee7-4ba2-a544-cdb847e134d2" providerId="ADAL" clId="{2DD79D88-47E0-475F-99CB-3CF41B8FDA11}" dt="2023-06-06T08:46:12.923" v="576" actId="34135"/>
          <ac:spMkLst>
            <pc:docMk/>
            <pc:sldMk cId="2021784046" sldId="269"/>
            <ac:spMk id="38" creationId="{384FFCD1-0C74-8D72-AF23-B912E9FE0164}"/>
          </ac:spMkLst>
        </pc:spChg>
        <pc:spChg chg="del">
          <ac:chgData name="Mascha van de Weer" userId="c20f6ae4-2ee7-4ba2-a544-cdb847e134d2" providerId="ADAL" clId="{2DD79D88-47E0-475F-99CB-3CF41B8FDA11}" dt="2023-06-06T08:14:57.761" v="296" actId="478"/>
          <ac:spMkLst>
            <pc:docMk/>
            <pc:sldMk cId="2021784046" sldId="269"/>
            <ac:spMk id="39" creationId="{E06146DD-2849-0F5C-5736-CC035BD9AA80}"/>
          </ac:spMkLst>
        </pc:spChg>
        <pc:spChg chg="del">
          <ac:chgData name="Mascha van de Weer" userId="c20f6ae4-2ee7-4ba2-a544-cdb847e134d2" providerId="ADAL" clId="{2DD79D88-47E0-475F-99CB-3CF41B8FDA11}" dt="2023-06-06T08:29:09.748" v="384" actId="478"/>
          <ac:spMkLst>
            <pc:docMk/>
            <pc:sldMk cId="2021784046" sldId="269"/>
            <ac:spMk id="46" creationId="{DA68DA58-A46D-9D37-274A-457ABF945CF1}"/>
          </ac:spMkLst>
        </pc:spChg>
      </pc:sldChg>
      <pc:sldChg chg="addSp delSp modSp mod">
        <pc:chgData name="Mascha van de Weer" userId="c20f6ae4-2ee7-4ba2-a544-cdb847e134d2" providerId="ADAL" clId="{2DD79D88-47E0-475F-99CB-3CF41B8FDA11}" dt="2023-06-06T08:45:55.382" v="573" actId="34135"/>
        <pc:sldMkLst>
          <pc:docMk/>
          <pc:sldMk cId="2373481843" sldId="270"/>
        </pc:sldMkLst>
        <pc:spChg chg="add mod">
          <ac:chgData name="Mascha van de Weer" userId="c20f6ae4-2ee7-4ba2-a544-cdb847e134d2" providerId="ADAL" clId="{2DD79D88-47E0-475F-99CB-3CF41B8FDA11}" dt="2023-06-06T08:45:55.382" v="573" actId="34135"/>
          <ac:spMkLst>
            <pc:docMk/>
            <pc:sldMk cId="2373481843" sldId="270"/>
            <ac:spMk id="3" creationId="{8A948DDF-1CD5-BD1F-BB00-741CF8C79937}"/>
          </ac:spMkLst>
        </pc:spChg>
        <pc:spChg chg="del">
          <ac:chgData name="Mascha van de Weer" userId="c20f6ae4-2ee7-4ba2-a544-cdb847e134d2" providerId="ADAL" clId="{2DD79D88-47E0-475F-99CB-3CF41B8FDA11}" dt="2023-06-06T08:29:28.303" v="394" actId="478"/>
          <ac:spMkLst>
            <pc:docMk/>
            <pc:sldMk cId="2373481843" sldId="270"/>
            <ac:spMk id="4" creationId="{B602AEB3-1D17-267E-3F95-41E6FD2504A3}"/>
          </ac:spMkLst>
        </pc:spChg>
        <pc:spChg chg="add mod">
          <ac:chgData name="Mascha van de Weer" userId="c20f6ae4-2ee7-4ba2-a544-cdb847e134d2" providerId="ADAL" clId="{2DD79D88-47E0-475F-99CB-3CF41B8FDA11}" dt="2023-06-06T08:45:52.875" v="572" actId="34135"/>
          <ac:spMkLst>
            <pc:docMk/>
            <pc:sldMk cId="2373481843" sldId="270"/>
            <ac:spMk id="11" creationId="{D29A56DA-3C81-179A-94B7-84545DDC1B8D}"/>
          </ac:spMkLst>
        </pc:spChg>
        <pc:spChg chg="del">
          <ac:chgData name="Mascha van de Weer" userId="c20f6ae4-2ee7-4ba2-a544-cdb847e134d2" providerId="ADAL" clId="{2DD79D88-47E0-475F-99CB-3CF41B8FDA11}" dt="2023-06-06T08:15:08.265" v="300" actId="478"/>
          <ac:spMkLst>
            <pc:docMk/>
            <pc:sldMk cId="2373481843" sldId="270"/>
            <ac:spMk id="14" creationId="{9983E921-2F61-DB0B-BA81-2F991D16AFF0}"/>
          </ac:spMkLst>
        </pc:spChg>
        <pc:spChg chg="mod">
          <ac:chgData name="Mascha van de Weer" userId="c20f6ae4-2ee7-4ba2-a544-cdb847e134d2" providerId="ADAL" clId="{2DD79D88-47E0-475F-99CB-3CF41B8FDA11}" dt="2023-06-06T08:29:25.544" v="393" actId="20577"/>
          <ac:spMkLst>
            <pc:docMk/>
            <pc:sldMk cId="2373481843" sldId="270"/>
            <ac:spMk id="39" creationId="{5290B321-FA29-5515-76B3-76028976F6C3}"/>
          </ac:spMkLst>
        </pc:spChg>
      </pc:sldChg>
      <pc:sldChg chg="addSp delSp modSp mod">
        <pc:chgData name="Mascha van de Weer" userId="c20f6ae4-2ee7-4ba2-a544-cdb847e134d2" providerId="ADAL" clId="{2DD79D88-47E0-475F-99CB-3CF41B8FDA11}" dt="2023-06-06T08:29:36.923" v="399"/>
        <pc:sldMkLst>
          <pc:docMk/>
          <pc:sldMk cId="1384651663" sldId="271"/>
        </pc:sldMkLst>
        <pc:spChg chg="add mod">
          <ac:chgData name="Mascha van de Weer" userId="c20f6ae4-2ee7-4ba2-a544-cdb847e134d2" providerId="ADAL" clId="{2DD79D88-47E0-475F-99CB-3CF41B8FDA11}" dt="2023-06-06T08:15:13.132" v="303"/>
          <ac:spMkLst>
            <pc:docMk/>
            <pc:sldMk cId="1384651663" sldId="271"/>
            <ac:spMk id="3" creationId="{52627B82-5B7F-A4F7-9FFE-E95111E244FE}"/>
          </ac:spMkLst>
        </pc:spChg>
        <pc:spChg chg="del">
          <ac:chgData name="Mascha van de Weer" userId="c20f6ae4-2ee7-4ba2-a544-cdb847e134d2" providerId="ADAL" clId="{2DD79D88-47E0-475F-99CB-3CF41B8FDA11}" dt="2023-06-06T08:29:36.463" v="398" actId="478"/>
          <ac:spMkLst>
            <pc:docMk/>
            <pc:sldMk cId="1384651663" sldId="271"/>
            <ac:spMk id="4" creationId="{B602AEB3-1D17-267E-3F95-41E6FD2504A3}"/>
          </ac:spMkLst>
        </pc:spChg>
        <pc:spChg chg="add mod">
          <ac:chgData name="Mascha van de Weer" userId="c20f6ae4-2ee7-4ba2-a544-cdb847e134d2" providerId="ADAL" clId="{2DD79D88-47E0-475F-99CB-3CF41B8FDA11}" dt="2023-06-06T08:29:36.923" v="399"/>
          <ac:spMkLst>
            <pc:docMk/>
            <pc:sldMk cId="1384651663" sldId="271"/>
            <ac:spMk id="11" creationId="{51A72615-2DC3-B2D0-F5F7-24C539413E3E}"/>
          </ac:spMkLst>
        </pc:spChg>
        <pc:spChg chg="del">
          <ac:chgData name="Mascha van de Weer" userId="c20f6ae4-2ee7-4ba2-a544-cdb847e134d2" providerId="ADAL" clId="{2DD79D88-47E0-475F-99CB-3CF41B8FDA11}" dt="2023-06-06T08:15:12.880" v="302" actId="478"/>
          <ac:spMkLst>
            <pc:docMk/>
            <pc:sldMk cId="1384651663" sldId="271"/>
            <ac:spMk id="14" creationId="{0141C757-BC1E-E2CA-79DB-93D110DF2C79}"/>
          </ac:spMkLst>
        </pc:spChg>
        <pc:spChg chg="mod">
          <ac:chgData name="Mascha van de Weer" userId="c20f6ae4-2ee7-4ba2-a544-cdb847e134d2" providerId="ADAL" clId="{2DD79D88-47E0-475F-99CB-3CF41B8FDA11}" dt="2023-06-06T08:29:33.172" v="397" actId="20577"/>
          <ac:spMkLst>
            <pc:docMk/>
            <pc:sldMk cId="1384651663" sldId="271"/>
            <ac:spMk id="39" creationId="{5290B321-FA29-5515-76B3-76028976F6C3}"/>
          </ac:spMkLst>
        </pc:spChg>
      </pc:sldChg>
      <pc:sldChg chg="addSp delSp modSp mod">
        <pc:chgData name="Mascha van de Weer" userId="c20f6ae4-2ee7-4ba2-a544-cdb847e134d2" providerId="ADAL" clId="{2DD79D88-47E0-475F-99CB-3CF41B8FDA11}" dt="2023-06-06T08:45:45.228" v="571" actId="34135"/>
        <pc:sldMkLst>
          <pc:docMk/>
          <pc:sldMk cId="545330148" sldId="272"/>
        </pc:sldMkLst>
        <pc:spChg chg="add mod">
          <ac:chgData name="Mascha van de Weer" userId="c20f6ae4-2ee7-4ba2-a544-cdb847e134d2" providerId="ADAL" clId="{2DD79D88-47E0-475F-99CB-3CF41B8FDA11}" dt="2023-06-06T08:45:45.228" v="571" actId="34135"/>
          <ac:spMkLst>
            <pc:docMk/>
            <pc:sldMk cId="545330148" sldId="272"/>
            <ac:spMk id="3" creationId="{F3CEDF0F-1F0E-A22F-E9DE-84C48D9C3BD7}"/>
          </ac:spMkLst>
        </pc:spChg>
        <pc:spChg chg="del">
          <ac:chgData name="Mascha van de Weer" userId="c20f6ae4-2ee7-4ba2-a544-cdb847e134d2" providerId="ADAL" clId="{2DD79D88-47E0-475F-99CB-3CF41B8FDA11}" dt="2023-06-06T08:29:44.992" v="402" actId="478"/>
          <ac:spMkLst>
            <pc:docMk/>
            <pc:sldMk cId="545330148" sldId="272"/>
            <ac:spMk id="4" creationId="{B602AEB3-1D17-267E-3F95-41E6FD2504A3}"/>
          </ac:spMkLst>
        </pc:spChg>
        <pc:spChg chg="add mod">
          <ac:chgData name="Mascha van de Weer" userId="c20f6ae4-2ee7-4ba2-a544-cdb847e134d2" providerId="ADAL" clId="{2DD79D88-47E0-475F-99CB-3CF41B8FDA11}" dt="2023-06-06T08:45:42.825" v="570" actId="34135"/>
          <ac:spMkLst>
            <pc:docMk/>
            <pc:sldMk cId="545330148" sldId="272"/>
            <ac:spMk id="11" creationId="{6EB20B92-DB77-B908-E3CE-201B27E4AB21}"/>
          </ac:spMkLst>
        </pc:spChg>
        <pc:spChg chg="del">
          <ac:chgData name="Mascha van de Weer" userId="c20f6ae4-2ee7-4ba2-a544-cdb847e134d2" providerId="ADAL" clId="{2DD79D88-47E0-475F-99CB-3CF41B8FDA11}" dt="2023-06-06T08:15:18.409" v="304" actId="478"/>
          <ac:spMkLst>
            <pc:docMk/>
            <pc:sldMk cId="545330148" sldId="272"/>
            <ac:spMk id="14" creationId="{00EF6059-E85E-C8AC-C5DF-A6FC8D3C14DD}"/>
          </ac:spMkLst>
        </pc:spChg>
        <pc:spChg chg="mod">
          <ac:chgData name="Mascha van de Weer" userId="c20f6ae4-2ee7-4ba2-a544-cdb847e134d2" providerId="ADAL" clId="{2DD79D88-47E0-475F-99CB-3CF41B8FDA11}" dt="2023-06-06T08:29:41.565" v="401" actId="20577"/>
          <ac:spMkLst>
            <pc:docMk/>
            <pc:sldMk cId="545330148" sldId="272"/>
            <ac:spMk id="39" creationId="{5290B321-FA29-5515-76B3-76028976F6C3}"/>
          </ac:spMkLst>
        </pc:spChg>
      </pc:sldChg>
      <pc:sldChg chg="addSp delSp modSp mod">
        <pc:chgData name="Mascha van de Weer" userId="c20f6ae4-2ee7-4ba2-a544-cdb847e134d2" providerId="ADAL" clId="{2DD79D88-47E0-475F-99CB-3CF41B8FDA11}" dt="2023-06-06T08:45:24.468" v="567" actId="34135"/>
        <pc:sldMkLst>
          <pc:docMk/>
          <pc:sldMk cId="2683304236" sldId="273"/>
        </pc:sldMkLst>
        <pc:spChg chg="add mod">
          <ac:chgData name="Mascha van de Weer" userId="c20f6ae4-2ee7-4ba2-a544-cdb847e134d2" providerId="ADAL" clId="{2DD79D88-47E0-475F-99CB-3CF41B8FDA11}" dt="2023-06-06T08:45:24.468" v="567" actId="34135"/>
          <ac:spMkLst>
            <pc:docMk/>
            <pc:sldMk cId="2683304236" sldId="273"/>
            <ac:spMk id="2" creationId="{ADD9F2CB-0AFF-AA40-E890-ED27150AB776}"/>
          </ac:spMkLst>
        </pc:spChg>
        <pc:spChg chg="add mod">
          <ac:chgData name="Mascha van de Weer" userId="c20f6ae4-2ee7-4ba2-a544-cdb847e134d2" providerId="ADAL" clId="{2DD79D88-47E0-475F-99CB-3CF41B8FDA11}" dt="2023-06-06T08:45:24.468" v="567" actId="34135"/>
          <ac:spMkLst>
            <pc:docMk/>
            <pc:sldMk cId="2683304236" sldId="273"/>
            <ac:spMk id="3" creationId="{FF9FFC49-4B0A-9E9D-2CE1-C089F93A2F1B}"/>
          </ac:spMkLst>
        </pc:spChg>
        <pc:spChg chg="del">
          <ac:chgData name="Mascha van de Weer" userId="c20f6ae4-2ee7-4ba2-a544-cdb847e134d2" providerId="ADAL" clId="{2DD79D88-47E0-475F-99CB-3CF41B8FDA11}" dt="2023-06-06T08:30:04.893" v="410" actId="478"/>
          <ac:spMkLst>
            <pc:docMk/>
            <pc:sldMk cId="2683304236" sldId="273"/>
            <ac:spMk id="4" creationId="{3547CFDB-836B-677A-D3FA-9BC3BA0E64FF}"/>
          </ac:spMkLst>
        </pc:spChg>
        <pc:spChg chg="del">
          <ac:chgData name="Mascha van de Weer" userId="c20f6ae4-2ee7-4ba2-a544-cdb847e134d2" providerId="ADAL" clId="{2DD79D88-47E0-475F-99CB-3CF41B8FDA11}" dt="2023-06-06T08:15:28.357" v="308" actId="478"/>
          <ac:spMkLst>
            <pc:docMk/>
            <pc:sldMk cId="2683304236" sldId="273"/>
            <ac:spMk id="14" creationId="{D0074B69-85D9-11A8-C44F-2212710F50F1}"/>
          </ac:spMkLst>
        </pc:spChg>
        <pc:spChg chg="mod">
          <ac:chgData name="Mascha van de Weer" userId="c20f6ae4-2ee7-4ba2-a544-cdb847e134d2" providerId="ADAL" clId="{2DD79D88-47E0-475F-99CB-3CF41B8FDA11}" dt="2023-06-06T08:30:00.268" v="409" actId="20577"/>
          <ac:spMkLst>
            <pc:docMk/>
            <pc:sldMk cId="2683304236" sldId="273"/>
            <ac:spMk id="18" creationId="{9B4763FE-11E4-C03E-0146-277896FBD07A}"/>
          </ac:spMkLst>
        </pc:spChg>
      </pc:sldChg>
      <pc:sldChg chg="addSp delSp modSp mod">
        <pc:chgData name="Mascha van de Weer" userId="c20f6ae4-2ee7-4ba2-a544-cdb847e134d2" providerId="ADAL" clId="{2DD79D88-47E0-475F-99CB-3CF41B8FDA11}" dt="2023-06-06T08:45:09.347" v="566" actId="34135"/>
        <pc:sldMkLst>
          <pc:docMk/>
          <pc:sldMk cId="2054202109" sldId="274"/>
        </pc:sldMkLst>
        <pc:spChg chg="add mod">
          <ac:chgData name="Mascha van de Weer" userId="c20f6ae4-2ee7-4ba2-a544-cdb847e134d2" providerId="ADAL" clId="{2DD79D88-47E0-475F-99CB-3CF41B8FDA11}" dt="2023-06-06T08:45:09.347" v="566" actId="34135"/>
          <ac:spMkLst>
            <pc:docMk/>
            <pc:sldMk cId="2054202109" sldId="274"/>
            <ac:spMk id="2" creationId="{90337B18-5155-2579-31D0-571A58D911D0}"/>
          </ac:spMkLst>
        </pc:spChg>
        <pc:spChg chg="add mod">
          <ac:chgData name="Mascha van de Weer" userId="c20f6ae4-2ee7-4ba2-a544-cdb847e134d2" providerId="ADAL" clId="{2DD79D88-47E0-475F-99CB-3CF41B8FDA11}" dt="2023-06-06T08:45:09.347" v="566" actId="34135"/>
          <ac:spMkLst>
            <pc:docMk/>
            <pc:sldMk cId="2054202109" sldId="274"/>
            <ac:spMk id="3" creationId="{C9DC1300-F73B-A00B-ACE6-50ED71C611DB}"/>
          </ac:spMkLst>
        </pc:spChg>
        <pc:spChg chg="del">
          <ac:chgData name="Mascha van de Weer" userId="c20f6ae4-2ee7-4ba2-a544-cdb847e134d2" providerId="ADAL" clId="{2DD79D88-47E0-475F-99CB-3CF41B8FDA11}" dt="2023-06-06T08:30:14.384" v="416" actId="478"/>
          <ac:spMkLst>
            <pc:docMk/>
            <pc:sldMk cId="2054202109" sldId="274"/>
            <ac:spMk id="4" creationId="{3547CFDB-836B-677A-D3FA-9BC3BA0E64FF}"/>
          </ac:spMkLst>
        </pc:spChg>
        <pc:spChg chg="del">
          <ac:chgData name="Mascha van de Weer" userId="c20f6ae4-2ee7-4ba2-a544-cdb847e134d2" providerId="ADAL" clId="{2DD79D88-47E0-475F-99CB-3CF41B8FDA11}" dt="2023-06-06T08:15:32.761" v="310" actId="478"/>
          <ac:spMkLst>
            <pc:docMk/>
            <pc:sldMk cId="2054202109" sldId="274"/>
            <ac:spMk id="14" creationId="{74ACBA19-0A3E-0B1C-9AF7-CE61D14FD72A}"/>
          </ac:spMkLst>
        </pc:spChg>
        <pc:spChg chg="mod">
          <ac:chgData name="Mascha van de Weer" userId="c20f6ae4-2ee7-4ba2-a544-cdb847e134d2" providerId="ADAL" clId="{2DD79D88-47E0-475F-99CB-3CF41B8FDA11}" dt="2023-06-06T08:30:10.781" v="415" actId="20577"/>
          <ac:spMkLst>
            <pc:docMk/>
            <pc:sldMk cId="2054202109" sldId="274"/>
            <ac:spMk id="18" creationId="{9B4763FE-11E4-C03E-0146-277896FBD07A}"/>
          </ac:spMkLst>
        </pc:spChg>
      </pc:sldChg>
      <pc:sldChg chg="addSp delSp modSp mod">
        <pc:chgData name="Mascha van de Weer" userId="c20f6ae4-2ee7-4ba2-a544-cdb847e134d2" providerId="ADAL" clId="{2DD79D88-47E0-475F-99CB-3CF41B8FDA11}" dt="2023-06-06T08:45:01.473" v="565" actId="34135"/>
        <pc:sldMkLst>
          <pc:docMk/>
          <pc:sldMk cId="250770150" sldId="275"/>
        </pc:sldMkLst>
        <pc:spChg chg="add mod">
          <ac:chgData name="Mascha van de Weer" userId="c20f6ae4-2ee7-4ba2-a544-cdb847e134d2" providerId="ADAL" clId="{2DD79D88-47E0-475F-99CB-3CF41B8FDA11}" dt="2023-06-06T08:44:21.417" v="560" actId="34135"/>
          <ac:spMkLst>
            <pc:docMk/>
            <pc:sldMk cId="250770150" sldId="275"/>
            <ac:spMk id="2" creationId="{26ED0629-8615-10A7-4BAF-13E75AA18E88}"/>
          </ac:spMkLst>
        </pc:spChg>
        <pc:spChg chg="add mod">
          <ac:chgData name="Mascha van de Weer" userId="c20f6ae4-2ee7-4ba2-a544-cdb847e134d2" providerId="ADAL" clId="{2DD79D88-47E0-475F-99CB-3CF41B8FDA11}" dt="2023-06-06T08:45:01.473" v="565" actId="34135"/>
          <ac:spMkLst>
            <pc:docMk/>
            <pc:sldMk cId="250770150" sldId="275"/>
            <ac:spMk id="3" creationId="{8959F6DE-1345-C13D-A9E6-DC0CA0988834}"/>
          </ac:spMkLst>
        </pc:spChg>
        <pc:spChg chg="del">
          <ac:chgData name="Mascha van de Weer" userId="c20f6ae4-2ee7-4ba2-a544-cdb847e134d2" providerId="ADAL" clId="{2DD79D88-47E0-475F-99CB-3CF41B8FDA11}" dt="2023-06-06T08:30:22.094" v="420" actId="478"/>
          <ac:spMkLst>
            <pc:docMk/>
            <pc:sldMk cId="250770150" sldId="275"/>
            <ac:spMk id="4" creationId="{3547CFDB-836B-677A-D3FA-9BC3BA0E64FF}"/>
          </ac:spMkLst>
        </pc:spChg>
        <pc:spChg chg="del">
          <ac:chgData name="Mascha van de Weer" userId="c20f6ae4-2ee7-4ba2-a544-cdb847e134d2" providerId="ADAL" clId="{2DD79D88-47E0-475F-99CB-3CF41B8FDA11}" dt="2023-06-06T08:15:38.798" v="312" actId="478"/>
          <ac:spMkLst>
            <pc:docMk/>
            <pc:sldMk cId="250770150" sldId="275"/>
            <ac:spMk id="14" creationId="{32584F23-E2A5-EC07-24F5-8EAB13ED88F7}"/>
          </ac:spMkLst>
        </pc:spChg>
        <pc:spChg chg="mod">
          <ac:chgData name="Mascha van de Weer" userId="c20f6ae4-2ee7-4ba2-a544-cdb847e134d2" providerId="ADAL" clId="{2DD79D88-47E0-475F-99CB-3CF41B8FDA11}" dt="2023-06-06T08:30:19.302" v="419" actId="20577"/>
          <ac:spMkLst>
            <pc:docMk/>
            <pc:sldMk cId="250770150" sldId="275"/>
            <ac:spMk id="18" creationId="{9B4763FE-11E4-C03E-0146-277896FBD07A}"/>
          </ac:spMkLst>
        </pc:spChg>
      </pc:sldChg>
      <pc:sldChg chg="modSp mod modCm">
        <pc:chgData name="Mascha van de Weer" userId="c20f6ae4-2ee7-4ba2-a544-cdb847e134d2" providerId="ADAL" clId="{2DD79D88-47E0-475F-99CB-3CF41B8FDA11}" dt="2023-06-16T13:52:11.169" v="633" actId="20577"/>
        <pc:sldMkLst>
          <pc:docMk/>
          <pc:sldMk cId="3995607578" sldId="276"/>
        </pc:sldMkLst>
        <pc:spChg chg="mod">
          <ac:chgData name="Mascha van de Weer" userId="c20f6ae4-2ee7-4ba2-a544-cdb847e134d2" providerId="ADAL" clId="{2DD79D88-47E0-475F-99CB-3CF41B8FDA11}" dt="2023-06-16T13:52:11.169" v="633" actId="20577"/>
          <ac:spMkLst>
            <pc:docMk/>
            <pc:sldMk cId="3995607578" sldId="276"/>
            <ac:spMk id="2" creationId="{49647E2E-CEB0-84C6-7DBA-8B9DB1A459AA}"/>
          </ac:spMkLst>
        </pc:spChg>
        <pc:spChg chg="mod">
          <ac:chgData name="Mascha van de Weer" userId="c20f6ae4-2ee7-4ba2-a544-cdb847e134d2" providerId="ADAL" clId="{2DD79D88-47E0-475F-99CB-3CF41B8FDA11}" dt="2023-06-16T13:50:14.274" v="621" actId="1036"/>
          <ac:spMkLst>
            <pc:docMk/>
            <pc:sldMk cId="3995607578" sldId="276"/>
            <ac:spMk id="8" creationId="{FCB641A7-943F-299B-A28E-496F0932C58A}"/>
          </ac:spMkLst>
        </pc:spChg>
        <pc:spChg chg="mod">
          <ac:chgData name="Mascha van de Weer" userId="c20f6ae4-2ee7-4ba2-a544-cdb847e134d2" providerId="ADAL" clId="{2DD79D88-47E0-475F-99CB-3CF41B8FDA11}" dt="2023-06-16T13:50:14.274" v="621" actId="1036"/>
          <ac:spMkLst>
            <pc:docMk/>
            <pc:sldMk cId="3995607578" sldId="276"/>
            <ac:spMk id="9" creationId="{F2D181FA-96CF-C793-36ED-0C07D2872347}"/>
          </ac:spMkLst>
        </pc:spChg>
        <pc:spChg chg="mod">
          <ac:chgData name="Mascha van de Weer" userId="c20f6ae4-2ee7-4ba2-a544-cdb847e134d2" providerId="ADAL" clId="{2DD79D88-47E0-475F-99CB-3CF41B8FDA11}" dt="2023-06-16T13:50:38.527" v="622" actId="255"/>
          <ac:spMkLst>
            <pc:docMk/>
            <pc:sldMk cId="3995607578" sldId="276"/>
            <ac:spMk id="10" creationId="{13BEF108-FC4C-3DC2-5B81-2A2502334B71}"/>
          </ac:spMkLst>
        </pc:spChg>
        <pc:extLst>
          <p:ext xmlns:p="http://schemas.openxmlformats.org/presentationml/2006/main" uri="{D6D511B9-2390-475A-947B-AFAB55BFBCF1}">
            <pc226:cmChg xmlns:pc226="http://schemas.microsoft.com/office/powerpoint/2022/06/main/command" chg="mod">
              <pc226:chgData name="Mascha van de Weer" userId="c20f6ae4-2ee7-4ba2-a544-cdb847e134d2" providerId="ADAL" clId="{2DD79D88-47E0-475F-99CB-3CF41B8FDA11}" dt="2023-06-16T13:48:46.250" v="601" actId="20577"/>
              <pc2:cmMkLst xmlns:pc2="http://schemas.microsoft.com/office/powerpoint/2019/9/main/command">
                <pc:docMk/>
                <pc:sldMk cId="3995607578" sldId="276"/>
                <pc2:cmMk id="{25CB3B03-0D2A-4F53-8D66-7CB34AED464C}"/>
              </pc2:cmMkLst>
            </pc226:cmChg>
          </p:ext>
        </pc:extLst>
      </pc:sldChg>
      <pc:sldChg chg="addSp delSp modSp mod">
        <pc:chgData name="Mascha van de Weer" userId="c20f6ae4-2ee7-4ba2-a544-cdb847e134d2" providerId="ADAL" clId="{2DD79D88-47E0-475F-99CB-3CF41B8FDA11}" dt="2023-06-06T08:44:43.480" v="563" actId="34135"/>
        <pc:sldMkLst>
          <pc:docMk/>
          <pc:sldMk cId="815159351" sldId="282"/>
        </pc:sldMkLst>
        <pc:spChg chg="add mod">
          <ac:chgData name="Mascha van de Weer" userId="c20f6ae4-2ee7-4ba2-a544-cdb847e134d2" providerId="ADAL" clId="{2DD79D88-47E0-475F-99CB-3CF41B8FDA11}" dt="2023-06-06T08:44:09.572" v="558" actId="34135"/>
          <ac:spMkLst>
            <pc:docMk/>
            <pc:sldMk cId="815159351" sldId="282"/>
            <ac:spMk id="2" creationId="{EA605F9E-3483-0EA1-9871-B44742D26FD7}"/>
          </ac:spMkLst>
        </pc:spChg>
        <pc:spChg chg="add mod">
          <ac:chgData name="Mascha van de Weer" userId="c20f6ae4-2ee7-4ba2-a544-cdb847e134d2" providerId="ADAL" clId="{2DD79D88-47E0-475F-99CB-3CF41B8FDA11}" dt="2023-06-06T08:44:43.480" v="563" actId="34135"/>
          <ac:spMkLst>
            <pc:docMk/>
            <pc:sldMk cId="815159351" sldId="282"/>
            <ac:spMk id="3" creationId="{D7DF824A-83CE-BE10-7A90-8317DEFCC40C}"/>
          </ac:spMkLst>
        </pc:spChg>
        <pc:spChg chg="del">
          <ac:chgData name="Mascha van de Weer" userId="c20f6ae4-2ee7-4ba2-a544-cdb847e134d2" providerId="ADAL" clId="{2DD79D88-47E0-475F-99CB-3CF41B8FDA11}" dt="2023-06-06T08:30:37.724" v="428" actId="478"/>
          <ac:spMkLst>
            <pc:docMk/>
            <pc:sldMk cId="815159351" sldId="282"/>
            <ac:spMk id="4" creationId="{AF3DCC21-9DC2-C118-168B-C25D47B0EF5B}"/>
          </ac:spMkLst>
        </pc:spChg>
        <pc:spChg chg="mod">
          <ac:chgData name="Mascha van de Weer" userId="c20f6ae4-2ee7-4ba2-a544-cdb847e134d2" providerId="ADAL" clId="{2DD79D88-47E0-475F-99CB-3CF41B8FDA11}" dt="2023-06-06T08:30:34.887" v="427" actId="20577"/>
          <ac:spMkLst>
            <pc:docMk/>
            <pc:sldMk cId="815159351" sldId="282"/>
            <ac:spMk id="18" creationId="{7F3746B9-86E5-620D-297E-4CDCE2BCCCF6}"/>
          </ac:spMkLst>
        </pc:spChg>
        <pc:spChg chg="del">
          <ac:chgData name="Mascha van de Weer" userId="c20f6ae4-2ee7-4ba2-a544-cdb847e134d2" providerId="ADAL" clId="{2DD79D88-47E0-475F-99CB-3CF41B8FDA11}" dt="2023-06-06T08:15:47.806" v="316" actId="478"/>
          <ac:spMkLst>
            <pc:docMk/>
            <pc:sldMk cId="815159351" sldId="282"/>
            <ac:spMk id="50" creationId="{AB584826-8A64-4299-44DF-C4DF5FC02529}"/>
          </ac:spMkLst>
        </pc:spChg>
      </pc:sldChg>
      <pc:sldChg chg="addSp delSp modSp mod">
        <pc:chgData name="Mascha van de Weer" userId="c20f6ae4-2ee7-4ba2-a544-cdb847e134d2" providerId="ADAL" clId="{2DD79D88-47E0-475F-99CB-3CF41B8FDA11}" dt="2023-06-06T08:44:39.821" v="562" actId="34135"/>
        <pc:sldMkLst>
          <pc:docMk/>
          <pc:sldMk cId="1665254410" sldId="283"/>
        </pc:sldMkLst>
        <pc:spChg chg="add mod">
          <ac:chgData name="Mascha van de Weer" userId="c20f6ae4-2ee7-4ba2-a544-cdb847e134d2" providerId="ADAL" clId="{2DD79D88-47E0-475F-99CB-3CF41B8FDA11}" dt="2023-06-06T08:44:02.865" v="557" actId="34135"/>
          <ac:spMkLst>
            <pc:docMk/>
            <pc:sldMk cId="1665254410" sldId="283"/>
            <ac:spMk id="2" creationId="{84A075B1-2FC9-E3AB-AAE7-8F7B62D15E8A}"/>
          </ac:spMkLst>
        </pc:spChg>
        <pc:spChg chg="add mod">
          <ac:chgData name="Mascha van de Weer" userId="c20f6ae4-2ee7-4ba2-a544-cdb847e134d2" providerId="ADAL" clId="{2DD79D88-47E0-475F-99CB-3CF41B8FDA11}" dt="2023-06-06T08:44:39.821" v="562" actId="34135"/>
          <ac:spMkLst>
            <pc:docMk/>
            <pc:sldMk cId="1665254410" sldId="283"/>
            <ac:spMk id="3" creationId="{66A3FEF1-707B-5E6C-0413-6D669BACBE91}"/>
          </ac:spMkLst>
        </pc:spChg>
        <pc:spChg chg="del">
          <ac:chgData name="Mascha van de Weer" userId="c20f6ae4-2ee7-4ba2-a544-cdb847e134d2" providerId="ADAL" clId="{2DD79D88-47E0-475F-99CB-3CF41B8FDA11}" dt="2023-06-06T08:30:45.283" v="432" actId="478"/>
          <ac:spMkLst>
            <pc:docMk/>
            <pc:sldMk cId="1665254410" sldId="283"/>
            <ac:spMk id="4" creationId="{AF3DCC21-9DC2-C118-168B-C25D47B0EF5B}"/>
          </ac:spMkLst>
        </pc:spChg>
        <pc:spChg chg="mod">
          <ac:chgData name="Mascha van de Weer" userId="c20f6ae4-2ee7-4ba2-a544-cdb847e134d2" providerId="ADAL" clId="{2DD79D88-47E0-475F-99CB-3CF41B8FDA11}" dt="2023-06-06T08:30:42.292" v="431" actId="20577"/>
          <ac:spMkLst>
            <pc:docMk/>
            <pc:sldMk cId="1665254410" sldId="283"/>
            <ac:spMk id="18" creationId="{7F3746B9-86E5-620D-297E-4CDCE2BCCCF6}"/>
          </ac:spMkLst>
        </pc:spChg>
        <pc:spChg chg="del">
          <ac:chgData name="Mascha van de Weer" userId="c20f6ae4-2ee7-4ba2-a544-cdb847e134d2" providerId="ADAL" clId="{2DD79D88-47E0-475F-99CB-3CF41B8FDA11}" dt="2023-06-06T08:15:52.846" v="318" actId="478"/>
          <ac:spMkLst>
            <pc:docMk/>
            <pc:sldMk cId="1665254410" sldId="283"/>
            <ac:spMk id="50" creationId="{AB584826-8A64-4299-44DF-C4DF5FC02529}"/>
          </ac:spMkLst>
        </pc:spChg>
      </pc:sldChg>
      <pc:sldChg chg="addSp delSp modSp mod">
        <pc:chgData name="Mascha van de Weer" userId="c20f6ae4-2ee7-4ba2-a544-cdb847e134d2" providerId="ADAL" clId="{2DD79D88-47E0-475F-99CB-3CF41B8FDA11}" dt="2023-06-06T08:44:34.336" v="561" actId="34135"/>
        <pc:sldMkLst>
          <pc:docMk/>
          <pc:sldMk cId="3356447166" sldId="284"/>
        </pc:sldMkLst>
        <pc:spChg chg="add mod">
          <ac:chgData name="Mascha van de Weer" userId="c20f6ae4-2ee7-4ba2-a544-cdb847e134d2" providerId="ADAL" clId="{2DD79D88-47E0-475F-99CB-3CF41B8FDA11}" dt="2023-06-06T08:43:55.899" v="556" actId="34135"/>
          <ac:spMkLst>
            <pc:docMk/>
            <pc:sldMk cId="3356447166" sldId="284"/>
            <ac:spMk id="2" creationId="{5EC68D0D-E26F-D484-CC9B-BBE75ADD57E6}"/>
          </ac:spMkLst>
        </pc:spChg>
        <pc:spChg chg="add mod">
          <ac:chgData name="Mascha van de Weer" userId="c20f6ae4-2ee7-4ba2-a544-cdb847e134d2" providerId="ADAL" clId="{2DD79D88-47E0-475F-99CB-3CF41B8FDA11}" dt="2023-06-06T08:44:34.336" v="561" actId="34135"/>
          <ac:spMkLst>
            <pc:docMk/>
            <pc:sldMk cId="3356447166" sldId="284"/>
            <ac:spMk id="3" creationId="{A1F771D9-C0A8-1A84-B7CF-5CBC73C6DBB9}"/>
          </ac:spMkLst>
        </pc:spChg>
        <pc:spChg chg="del">
          <ac:chgData name="Mascha van de Weer" userId="c20f6ae4-2ee7-4ba2-a544-cdb847e134d2" providerId="ADAL" clId="{2DD79D88-47E0-475F-99CB-3CF41B8FDA11}" dt="2023-06-06T08:30:53.032" v="436" actId="478"/>
          <ac:spMkLst>
            <pc:docMk/>
            <pc:sldMk cId="3356447166" sldId="284"/>
            <ac:spMk id="4" creationId="{AF3DCC21-9DC2-C118-168B-C25D47B0EF5B}"/>
          </ac:spMkLst>
        </pc:spChg>
        <pc:spChg chg="mod">
          <ac:chgData name="Mascha van de Weer" userId="c20f6ae4-2ee7-4ba2-a544-cdb847e134d2" providerId="ADAL" clId="{2DD79D88-47E0-475F-99CB-3CF41B8FDA11}" dt="2023-06-06T08:30:49.902" v="435" actId="20577"/>
          <ac:spMkLst>
            <pc:docMk/>
            <pc:sldMk cId="3356447166" sldId="284"/>
            <ac:spMk id="18" creationId="{7F3746B9-86E5-620D-297E-4CDCE2BCCCF6}"/>
          </ac:spMkLst>
        </pc:spChg>
        <pc:spChg chg="del">
          <ac:chgData name="Mascha van de Weer" userId="c20f6ae4-2ee7-4ba2-a544-cdb847e134d2" providerId="ADAL" clId="{2DD79D88-47E0-475F-99CB-3CF41B8FDA11}" dt="2023-06-06T08:15:58.726" v="320" actId="478"/>
          <ac:spMkLst>
            <pc:docMk/>
            <pc:sldMk cId="3356447166" sldId="284"/>
            <ac:spMk id="50" creationId="{AB584826-8A64-4299-44DF-C4DF5FC02529}"/>
          </ac:spMkLst>
        </pc:spChg>
      </pc:sldChg>
      <pc:sldChg chg="modSp mod">
        <pc:chgData name="Mascha van de Weer" userId="c20f6ae4-2ee7-4ba2-a544-cdb847e134d2" providerId="ADAL" clId="{2DD79D88-47E0-475F-99CB-3CF41B8FDA11}" dt="2023-06-06T08:48:30.052" v="595" actId="34135"/>
        <pc:sldMkLst>
          <pc:docMk/>
          <pc:sldMk cId="1417071742" sldId="299"/>
        </pc:sldMkLst>
        <pc:spChg chg="mod">
          <ac:chgData name="Mascha van de Weer" userId="c20f6ae4-2ee7-4ba2-a544-cdb847e134d2" providerId="ADAL" clId="{2DD79D88-47E0-475F-99CB-3CF41B8FDA11}" dt="2023-06-06T08:48:30.052" v="595" actId="34135"/>
          <ac:spMkLst>
            <pc:docMk/>
            <pc:sldMk cId="1417071742" sldId="299"/>
            <ac:spMk id="2" creationId="{49647E2E-CEB0-84C6-7DBA-8B9DB1A459AA}"/>
          </ac:spMkLst>
        </pc:spChg>
        <pc:spChg chg="mod">
          <ac:chgData name="Mascha van de Weer" userId="c20f6ae4-2ee7-4ba2-a544-cdb847e134d2" providerId="ADAL" clId="{2DD79D88-47E0-475F-99CB-3CF41B8FDA11}" dt="2023-06-06T08:48:30.052" v="595" actId="34135"/>
          <ac:spMkLst>
            <pc:docMk/>
            <pc:sldMk cId="1417071742" sldId="299"/>
            <ac:spMk id="5" creationId="{3CFAC687-FF3D-0F15-FE49-211CE447F811}"/>
          </ac:spMkLst>
        </pc:spChg>
        <pc:spChg chg="mod">
          <ac:chgData name="Mascha van de Weer" userId="c20f6ae4-2ee7-4ba2-a544-cdb847e134d2" providerId="ADAL" clId="{2DD79D88-47E0-475F-99CB-3CF41B8FDA11}" dt="2023-06-06T08:48:30.052" v="595" actId="34135"/>
          <ac:spMkLst>
            <pc:docMk/>
            <pc:sldMk cId="1417071742" sldId="299"/>
            <ac:spMk id="6" creationId="{D76B6162-4164-1671-107A-B93FFC30620F}"/>
          </ac:spMkLst>
        </pc:spChg>
        <pc:spChg chg="mod">
          <ac:chgData name="Mascha van de Weer" userId="c20f6ae4-2ee7-4ba2-a544-cdb847e134d2" providerId="ADAL" clId="{2DD79D88-47E0-475F-99CB-3CF41B8FDA11}" dt="2023-06-06T08:48:30.052" v="595" actId="34135"/>
          <ac:spMkLst>
            <pc:docMk/>
            <pc:sldMk cId="1417071742" sldId="299"/>
            <ac:spMk id="7" creationId="{6CDED3ED-CF8F-0314-A509-015D6C1A9709}"/>
          </ac:spMkLst>
        </pc:spChg>
        <pc:spChg chg="mod">
          <ac:chgData name="Mascha van de Weer" userId="c20f6ae4-2ee7-4ba2-a544-cdb847e134d2" providerId="ADAL" clId="{2DD79D88-47E0-475F-99CB-3CF41B8FDA11}" dt="2023-06-06T08:48:30.052" v="595" actId="34135"/>
          <ac:spMkLst>
            <pc:docMk/>
            <pc:sldMk cId="1417071742" sldId="299"/>
            <ac:spMk id="8" creationId="{FCB641A7-943F-299B-A28E-496F0932C58A}"/>
          </ac:spMkLst>
        </pc:spChg>
        <pc:spChg chg="mod">
          <ac:chgData name="Mascha van de Weer" userId="c20f6ae4-2ee7-4ba2-a544-cdb847e134d2" providerId="ADAL" clId="{2DD79D88-47E0-475F-99CB-3CF41B8FDA11}" dt="2023-06-06T08:48:30.052" v="595" actId="34135"/>
          <ac:spMkLst>
            <pc:docMk/>
            <pc:sldMk cId="1417071742" sldId="299"/>
            <ac:spMk id="9" creationId="{F2D181FA-96CF-C793-36ED-0C07D2872347}"/>
          </ac:spMkLst>
        </pc:spChg>
        <pc:spChg chg="mod">
          <ac:chgData name="Mascha van de Weer" userId="c20f6ae4-2ee7-4ba2-a544-cdb847e134d2" providerId="ADAL" clId="{2DD79D88-47E0-475F-99CB-3CF41B8FDA11}" dt="2023-06-06T08:48:30.052" v="595" actId="34135"/>
          <ac:spMkLst>
            <pc:docMk/>
            <pc:sldMk cId="1417071742" sldId="299"/>
            <ac:spMk id="10" creationId="{13BEF108-FC4C-3DC2-5B81-2A2502334B71}"/>
          </ac:spMkLst>
        </pc:spChg>
        <pc:picChg chg="mod">
          <ac:chgData name="Mascha van de Weer" userId="c20f6ae4-2ee7-4ba2-a544-cdb847e134d2" providerId="ADAL" clId="{2DD79D88-47E0-475F-99CB-3CF41B8FDA11}" dt="2023-06-06T08:48:30.052" v="595" actId="34135"/>
          <ac:picMkLst>
            <pc:docMk/>
            <pc:sldMk cId="1417071742" sldId="299"/>
            <ac:picMk id="1026" creationId="{D350BB57-2F8D-9066-7DE4-A216B3E57D8B}"/>
          </ac:picMkLst>
        </pc:picChg>
      </pc:sldChg>
      <pc:sldChg chg="addSp delSp modSp del mod">
        <pc:chgData name="Mascha van de Weer" userId="c20f6ae4-2ee7-4ba2-a544-cdb847e134d2" providerId="ADAL" clId="{2DD79D88-47E0-475F-99CB-3CF41B8FDA11}" dt="2023-06-16T15:37:39.760" v="807" actId="2696"/>
        <pc:sldMkLst>
          <pc:docMk/>
          <pc:sldMk cId="1795306368" sldId="301"/>
        </pc:sldMkLst>
        <pc:spChg chg="add mod">
          <ac:chgData name="Mascha van de Weer" userId="c20f6ae4-2ee7-4ba2-a544-cdb847e134d2" providerId="ADAL" clId="{2DD79D88-47E0-475F-99CB-3CF41B8FDA11}" dt="2023-06-06T08:47:49.724" v="591" actId="34135"/>
          <ac:spMkLst>
            <pc:docMk/>
            <pc:sldMk cId="1795306368" sldId="301"/>
            <ac:spMk id="3" creationId="{37526836-B552-01B1-A056-31019132DDCE}"/>
          </ac:spMkLst>
        </pc:spChg>
        <pc:spChg chg="mod">
          <ac:chgData name="Mascha van de Weer" userId="c20f6ae4-2ee7-4ba2-a544-cdb847e134d2" providerId="ADAL" clId="{2DD79D88-47E0-475F-99CB-3CF41B8FDA11}" dt="2023-06-06T08:21:57.538" v="343" actId="20577"/>
          <ac:spMkLst>
            <pc:docMk/>
            <pc:sldMk cId="1795306368" sldId="301"/>
            <ac:spMk id="5" creationId="{3805FB20-E0F1-2415-F936-0C0D49810C75}"/>
          </ac:spMkLst>
        </pc:spChg>
        <pc:spChg chg="mod">
          <ac:chgData name="Mascha van de Weer" userId="c20f6ae4-2ee7-4ba2-a544-cdb847e134d2" providerId="ADAL" clId="{2DD79D88-47E0-475F-99CB-3CF41B8FDA11}" dt="2023-06-06T08:22:00.326" v="345" actId="20577"/>
          <ac:spMkLst>
            <pc:docMk/>
            <pc:sldMk cId="1795306368" sldId="301"/>
            <ac:spMk id="7" creationId="{DB1890A3-249F-816F-226C-D9A3C233A56F}"/>
          </ac:spMkLst>
        </pc:spChg>
        <pc:spChg chg="del">
          <ac:chgData name="Mascha van de Weer" userId="c20f6ae4-2ee7-4ba2-a544-cdb847e134d2" providerId="ADAL" clId="{2DD79D88-47E0-475F-99CB-3CF41B8FDA11}" dt="2023-06-06T08:21:04.668" v="328" actId="478"/>
          <ac:spMkLst>
            <pc:docMk/>
            <pc:sldMk cId="1795306368" sldId="301"/>
            <ac:spMk id="9" creationId="{A039BBED-4C7F-CF3A-0DC6-D45177DD945C}"/>
          </ac:spMkLst>
        </pc:spChg>
      </pc:sldChg>
      <pc:sldChg chg="addSp delSp modSp del mod">
        <pc:chgData name="Mascha van de Weer" userId="c20f6ae4-2ee7-4ba2-a544-cdb847e134d2" providerId="ADAL" clId="{2DD79D88-47E0-475F-99CB-3CF41B8FDA11}" dt="2023-06-16T15:37:43.342" v="808" actId="2696"/>
        <pc:sldMkLst>
          <pc:docMk/>
          <pc:sldMk cId="3400871796" sldId="302"/>
        </pc:sldMkLst>
        <pc:spChg chg="add mod">
          <ac:chgData name="Mascha van de Weer" userId="c20f6ae4-2ee7-4ba2-a544-cdb847e134d2" providerId="ADAL" clId="{2DD79D88-47E0-475F-99CB-3CF41B8FDA11}" dt="2023-06-06T08:47:43.504" v="590" actId="34135"/>
          <ac:spMkLst>
            <pc:docMk/>
            <pc:sldMk cId="3400871796" sldId="302"/>
            <ac:spMk id="3" creationId="{07E6C9DD-4470-E434-EAD2-9DC710D95DD1}"/>
          </ac:spMkLst>
        </pc:spChg>
        <pc:spChg chg="mod">
          <ac:chgData name="Mascha van de Weer" userId="c20f6ae4-2ee7-4ba2-a544-cdb847e134d2" providerId="ADAL" clId="{2DD79D88-47E0-475F-99CB-3CF41B8FDA11}" dt="2023-06-06T08:22:04.719" v="347" actId="20577"/>
          <ac:spMkLst>
            <pc:docMk/>
            <pc:sldMk cId="3400871796" sldId="302"/>
            <ac:spMk id="5" creationId="{3805FB20-E0F1-2415-F936-0C0D49810C75}"/>
          </ac:spMkLst>
        </pc:spChg>
        <pc:spChg chg="mod">
          <ac:chgData name="Mascha van de Weer" userId="c20f6ae4-2ee7-4ba2-a544-cdb847e134d2" providerId="ADAL" clId="{2DD79D88-47E0-475F-99CB-3CF41B8FDA11}" dt="2023-06-06T08:22:07.900" v="349" actId="20577"/>
          <ac:spMkLst>
            <pc:docMk/>
            <pc:sldMk cId="3400871796" sldId="302"/>
            <ac:spMk id="7" creationId="{DB1890A3-249F-816F-226C-D9A3C233A56F}"/>
          </ac:spMkLst>
        </pc:spChg>
        <pc:spChg chg="del">
          <ac:chgData name="Mascha van de Weer" userId="c20f6ae4-2ee7-4ba2-a544-cdb847e134d2" providerId="ADAL" clId="{2DD79D88-47E0-475F-99CB-3CF41B8FDA11}" dt="2023-06-06T08:21:08.813" v="330" actId="478"/>
          <ac:spMkLst>
            <pc:docMk/>
            <pc:sldMk cId="3400871796" sldId="302"/>
            <ac:spMk id="9" creationId="{A039BBED-4C7F-CF3A-0DC6-D45177DD945C}"/>
          </ac:spMkLst>
        </pc:spChg>
      </pc:sldChg>
      <pc:sldChg chg="addSp delSp modSp del mod">
        <pc:chgData name="Mascha van de Weer" userId="c20f6ae4-2ee7-4ba2-a544-cdb847e134d2" providerId="ADAL" clId="{2DD79D88-47E0-475F-99CB-3CF41B8FDA11}" dt="2023-06-16T15:37:48.597" v="809" actId="2696"/>
        <pc:sldMkLst>
          <pc:docMk/>
          <pc:sldMk cId="2958793484" sldId="303"/>
        </pc:sldMkLst>
        <pc:spChg chg="add mod">
          <ac:chgData name="Mascha van de Weer" userId="c20f6ae4-2ee7-4ba2-a544-cdb847e134d2" providerId="ADAL" clId="{2DD79D88-47E0-475F-99CB-3CF41B8FDA11}" dt="2023-06-06T08:47:39.180" v="589" actId="34135"/>
          <ac:spMkLst>
            <pc:docMk/>
            <pc:sldMk cId="2958793484" sldId="303"/>
            <ac:spMk id="3" creationId="{C7ACE497-A02C-00C9-D6F8-C8A1D2A5F7B3}"/>
          </ac:spMkLst>
        </pc:spChg>
        <pc:spChg chg="mod">
          <ac:chgData name="Mascha van de Weer" userId="c20f6ae4-2ee7-4ba2-a544-cdb847e134d2" providerId="ADAL" clId="{2DD79D88-47E0-475F-99CB-3CF41B8FDA11}" dt="2023-06-06T08:22:12.955" v="351" actId="20577"/>
          <ac:spMkLst>
            <pc:docMk/>
            <pc:sldMk cId="2958793484" sldId="303"/>
            <ac:spMk id="5" creationId="{3805FB20-E0F1-2415-F936-0C0D49810C75}"/>
          </ac:spMkLst>
        </pc:spChg>
        <pc:spChg chg="mod">
          <ac:chgData name="Mascha van de Weer" userId="c20f6ae4-2ee7-4ba2-a544-cdb847e134d2" providerId="ADAL" clId="{2DD79D88-47E0-475F-99CB-3CF41B8FDA11}" dt="2023-06-06T08:22:15.900" v="353" actId="20577"/>
          <ac:spMkLst>
            <pc:docMk/>
            <pc:sldMk cId="2958793484" sldId="303"/>
            <ac:spMk id="7" creationId="{DB1890A3-249F-816F-226C-D9A3C233A56F}"/>
          </ac:spMkLst>
        </pc:spChg>
        <pc:spChg chg="del">
          <ac:chgData name="Mascha van de Weer" userId="c20f6ae4-2ee7-4ba2-a544-cdb847e134d2" providerId="ADAL" clId="{2DD79D88-47E0-475F-99CB-3CF41B8FDA11}" dt="2023-06-06T08:21:12.828" v="332" actId="478"/>
          <ac:spMkLst>
            <pc:docMk/>
            <pc:sldMk cId="2958793484" sldId="303"/>
            <ac:spMk id="9" creationId="{A039BBED-4C7F-CF3A-0DC6-D45177DD945C}"/>
          </ac:spMkLst>
        </pc:spChg>
      </pc:sldChg>
      <pc:sldChg chg="addSp delSp modSp del mod">
        <pc:chgData name="Mascha van de Weer" userId="c20f6ae4-2ee7-4ba2-a544-cdb847e134d2" providerId="ADAL" clId="{2DD79D88-47E0-475F-99CB-3CF41B8FDA11}" dt="2023-06-16T15:37:54.967" v="810" actId="2696"/>
        <pc:sldMkLst>
          <pc:docMk/>
          <pc:sldMk cId="813270814" sldId="304"/>
        </pc:sldMkLst>
        <pc:spChg chg="add mod">
          <ac:chgData name="Mascha van de Weer" userId="c20f6ae4-2ee7-4ba2-a544-cdb847e134d2" providerId="ADAL" clId="{2DD79D88-47E0-475F-99CB-3CF41B8FDA11}" dt="2023-06-06T08:47:32.480" v="588" actId="34135"/>
          <ac:spMkLst>
            <pc:docMk/>
            <pc:sldMk cId="813270814" sldId="304"/>
            <ac:spMk id="3" creationId="{8FB4C340-5D2D-09FB-E432-984FAE325E9E}"/>
          </ac:spMkLst>
        </pc:spChg>
        <pc:spChg chg="mod">
          <ac:chgData name="Mascha van de Weer" userId="c20f6ae4-2ee7-4ba2-a544-cdb847e134d2" providerId="ADAL" clId="{2DD79D88-47E0-475F-99CB-3CF41B8FDA11}" dt="2023-06-06T08:22:19.917" v="355" actId="20577"/>
          <ac:spMkLst>
            <pc:docMk/>
            <pc:sldMk cId="813270814" sldId="304"/>
            <ac:spMk id="5" creationId="{3805FB20-E0F1-2415-F936-0C0D49810C75}"/>
          </ac:spMkLst>
        </pc:spChg>
        <pc:spChg chg="mod">
          <ac:chgData name="Mascha van de Weer" userId="c20f6ae4-2ee7-4ba2-a544-cdb847e134d2" providerId="ADAL" clId="{2DD79D88-47E0-475F-99CB-3CF41B8FDA11}" dt="2023-06-06T08:22:22.679" v="357" actId="20577"/>
          <ac:spMkLst>
            <pc:docMk/>
            <pc:sldMk cId="813270814" sldId="304"/>
            <ac:spMk id="7" creationId="{DB1890A3-249F-816F-226C-D9A3C233A56F}"/>
          </ac:spMkLst>
        </pc:spChg>
        <pc:spChg chg="del">
          <ac:chgData name="Mascha van de Weer" userId="c20f6ae4-2ee7-4ba2-a544-cdb847e134d2" providerId="ADAL" clId="{2DD79D88-47E0-475F-99CB-3CF41B8FDA11}" dt="2023-06-06T08:21:16.579" v="334" actId="478"/>
          <ac:spMkLst>
            <pc:docMk/>
            <pc:sldMk cId="813270814" sldId="304"/>
            <ac:spMk id="9" creationId="{A039BBED-4C7F-CF3A-0DC6-D45177DD945C}"/>
          </ac:spMkLst>
        </pc:spChg>
      </pc:sldChg>
      <pc:sldChg chg="addSp delSp modSp del mod">
        <pc:chgData name="Mascha van de Weer" userId="c20f6ae4-2ee7-4ba2-a544-cdb847e134d2" providerId="ADAL" clId="{2DD79D88-47E0-475F-99CB-3CF41B8FDA11}" dt="2023-06-16T15:37:59.311" v="811" actId="2696"/>
        <pc:sldMkLst>
          <pc:docMk/>
          <pc:sldMk cId="2607067705" sldId="305"/>
        </pc:sldMkLst>
        <pc:spChg chg="add mod">
          <ac:chgData name="Mascha van de Weer" userId="c20f6ae4-2ee7-4ba2-a544-cdb847e134d2" providerId="ADAL" clId="{2DD79D88-47E0-475F-99CB-3CF41B8FDA11}" dt="2023-06-06T08:47:28.522" v="587" actId="34135"/>
          <ac:spMkLst>
            <pc:docMk/>
            <pc:sldMk cId="2607067705" sldId="305"/>
            <ac:spMk id="3" creationId="{95CA6C82-DFE4-C2BA-9EDA-633690BBD0B2}"/>
          </ac:spMkLst>
        </pc:spChg>
        <pc:spChg chg="mod">
          <ac:chgData name="Mascha van de Weer" userId="c20f6ae4-2ee7-4ba2-a544-cdb847e134d2" providerId="ADAL" clId="{2DD79D88-47E0-475F-99CB-3CF41B8FDA11}" dt="2023-06-06T08:22:27.286" v="359" actId="20577"/>
          <ac:spMkLst>
            <pc:docMk/>
            <pc:sldMk cId="2607067705" sldId="305"/>
            <ac:spMk id="5" creationId="{3805FB20-E0F1-2415-F936-0C0D49810C75}"/>
          </ac:spMkLst>
        </pc:spChg>
        <pc:spChg chg="mod">
          <ac:chgData name="Mascha van de Weer" userId="c20f6ae4-2ee7-4ba2-a544-cdb847e134d2" providerId="ADAL" clId="{2DD79D88-47E0-475F-99CB-3CF41B8FDA11}" dt="2023-06-06T08:22:29.869" v="361" actId="20577"/>
          <ac:spMkLst>
            <pc:docMk/>
            <pc:sldMk cId="2607067705" sldId="305"/>
            <ac:spMk id="7" creationId="{DB1890A3-249F-816F-226C-D9A3C233A56F}"/>
          </ac:spMkLst>
        </pc:spChg>
        <pc:spChg chg="del">
          <ac:chgData name="Mascha van de Weer" userId="c20f6ae4-2ee7-4ba2-a544-cdb847e134d2" providerId="ADAL" clId="{2DD79D88-47E0-475F-99CB-3CF41B8FDA11}" dt="2023-06-06T08:21:21.971" v="336" actId="478"/>
          <ac:spMkLst>
            <pc:docMk/>
            <pc:sldMk cId="2607067705" sldId="305"/>
            <ac:spMk id="9" creationId="{A039BBED-4C7F-CF3A-0DC6-D45177DD945C}"/>
          </ac:spMkLst>
        </pc:spChg>
      </pc:sldChg>
      <pc:sldChg chg="addSp delSp modSp mod">
        <pc:chgData name="Mascha van de Weer" userId="c20f6ae4-2ee7-4ba2-a544-cdb847e134d2" providerId="ADAL" clId="{2DD79D88-47E0-475F-99CB-3CF41B8FDA11}" dt="2023-06-19T12:56:15.331" v="1088" actId="20577"/>
        <pc:sldMkLst>
          <pc:docMk/>
          <pc:sldMk cId="2259270451" sldId="306"/>
        </pc:sldMkLst>
        <pc:spChg chg="mod">
          <ac:chgData name="Mascha van de Weer" userId="c20f6ae4-2ee7-4ba2-a544-cdb847e134d2" providerId="ADAL" clId="{2DD79D88-47E0-475F-99CB-3CF41B8FDA11}" dt="2023-06-19T12:56:15.331" v="1088" actId="20577"/>
          <ac:spMkLst>
            <pc:docMk/>
            <pc:sldMk cId="2259270451" sldId="306"/>
            <ac:spMk id="2" creationId="{49647E2E-CEB0-84C6-7DBA-8B9DB1A459AA}"/>
          </ac:spMkLst>
        </pc:spChg>
        <pc:spChg chg="mod">
          <ac:chgData name="Mascha van de Weer" userId="c20f6ae4-2ee7-4ba2-a544-cdb847e134d2" providerId="ADAL" clId="{2DD79D88-47E0-475F-99CB-3CF41B8FDA11}" dt="2023-06-19T12:56:00.260" v="1082" actId="120"/>
          <ac:spMkLst>
            <pc:docMk/>
            <pc:sldMk cId="2259270451" sldId="306"/>
            <ac:spMk id="5" creationId="{7943BCA5-6E6A-5E76-AFFC-D5A890B91D3B}"/>
          </ac:spMkLst>
        </pc:spChg>
        <pc:spChg chg="mod">
          <ac:chgData name="Mascha van de Weer" userId="c20f6ae4-2ee7-4ba2-a544-cdb847e134d2" providerId="ADAL" clId="{2DD79D88-47E0-475F-99CB-3CF41B8FDA11}" dt="2023-06-16T14:55:45.577" v="758" actId="20577"/>
          <ac:spMkLst>
            <pc:docMk/>
            <pc:sldMk cId="2259270451" sldId="306"/>
            <ac:spMk id="7" creationId="{676E5155-F7DC-0031-32C1-940B92CC96D3}"/>
          </ac:spMkLst>
        </pc:spChg>
        <pc:picChg chg="del mod">
          <ac:chgData name="Mascha van de Weer" userId="c20f6ae4-2ee7-4ba2-a544-cdb847e134d2" providerId="ADAL" clId="{2DD79D88-47E0-475F-99CB-3CF41B8FDA11}" dt="2023-06-19T12:53:54.350" v="1064" actId="478"/>
          <ac:picMkLst>
            <pc:docMk/>
            <pc:sldMk cId="2259270451" sldId="306"/>
            <ac:picMk id="8" creationId="{F8278559-9F42-DA04-42EA-2EE01AEFCE51}"/>
          </ac:picMkLst>
        </pc:picChg>
        <pc:picChg chg="add mod">
          <ac:chgData name="Mascha van de Weer" userId="c20f6ae4-2ee7-4ba2-a544-cdb847e134d2" providerId="ADAL" clId="{2DD79D88-47E0-475F-99CB-3CF41B8FDA11}" dt="2023-06-19T12:54:40.690" v="1068" actId="14100"/>
          <ac:picMkLst>
            <pc:docMk/>
            <pc:sldMk cId="2259270451" sldId="306"/>
            <ac:picMk id="9" creationId="{28F37119-5E11-0C4D-D1CC-A0A871F773AA}"/>
          </ac:picMkLst>
        </pc:picChg>
        <pc:picChg chg="mod">
          <ac:chgData name="Mascha van de Weer" userId="c20f6ae4-2ee7-4ba2-a544-cdb847e134d2" providerId="ADAL" clId="{2DD79D88-47E0-475F-99CB-3CF41B8FDA11}" dt="2023-06-16T14:54:23.078" v="742" actId="1035"/>
          <ac:picMkLst>
            <pc:docMk/>
            <pc:sldMk cId="2259270451" sldId="306"/>
            <ac:picMk id="9" creationId="{FE1BDE64-318E-2ED2-154F-AA11595DDFFD}"/>
          </ac:picMkLst>
        </pc:picChg>
      </pc:sldChg>
      <pc:sldChg chg="addSp delSp modSp mod">
        <pc:chgData name="Mascha van de Weer" userId="c20f6ae4-2ee7-4ba2-a544-cdb847e134d2" providerId="ADAL" clId="{2DD79D88-47E0-475F-99CB-3CF41B8FDA11}" dt="2023-06-06T08:48:20.067" v="594" actId="34135"/>
        <pc:sldMkLst>
          <pc:docMk/>
          <pc:sldMk cId="3331926908" sldId="306"/>
        </pc:sldMkLst>
        <pc:spChg chg="mod">
          <ac:chgData name="Mascha van de Weer" userId="c20f6ae4-2ee7-4ba2-a544-cdb847e134d2" providerId="ADAL" clId="{2DD79D88-47E0-475F-99CB-3CF41B8FDA11}" dt="2023-06-06T08:48:20.067" v="594" actId="34135"/>
          <ac:spMkLst>
            <pc:docMk/>
            <pc:sldMk cId="3331926908" sldId="306"/>
            <ac:spMk id="4" creationId="{14BF0CCC-DBF2-AF30-3EFB-DFB2FB7213ED}"/>
          </ac:spMkLst>
        </pc:spChg>
        <pc:spChg chg="mod">
          <ac:chgData name="Mascha van de Weer" userId="c20f6ae4-2ee7-4ba2-a544-cdb847e134d2" providerId="ADAL" clId="{2DD79D88-47E0-475F-99CB-3CF41B8FDA11}" dt="2023-06-06T08:48:20.067" v="594" actId="34135"/>
          <ac:spMkLst>
            <pc:docMk/>
            <pc:sldMk cId="3331926908" sldId="306"/>
            <ac:spMk id="6" creationId="{EFFE54D5-08F4-E553-BEEA-EF469F4ED18C}"/>
          </ac:spMkLst>
        </pc:spChg>
        <pc:spChg chg="mod">
          <ac:chgData name="Mascha van de Weer" userId="c20f6ae4-2ee7-4ba2-a544-cdb847e134d2" providerId="ADAL" clId="{2DD79D88-47E0-475F-99CB-3CF41B8FDA11}" dt="2023-06-06T08:48:20.067" v="594" actId="34135"/>
          <ac:spMkLst>
            <pc:docMk/>
            <pc:sldMk cId="3331926908" sldId="306"/>
            <ac:spMk id="11" creationId="{3AF76A0E-673C-75D6-3B60-1ADDC6EBA3EC}"/>
          </ac:spMkLst>
        </pc:spChg>
        <pc:spChg chg="mod">
          <ac:chgData name="Mascha van de Weer" userId="c20f6ae4-2ee7-4ba2-a544-cdb847e134d2" providerId="ADAL" clId="{2DD79D88-47E0-475F-99CB-3CF41B8FDA11}" dt="2023-06-06T08:48:20.067" v="594" actId="34135"/>
          <ac:spMkLst>
            <pc:docMk/>
            <pc:sldMk cId="3331926908" sldId="306"/>
            <ac:spMk id="15" creationId="{DE818CE2-354A-7773-4B16-079F38E1479D}"/>
          </ac:spMkLst>
        </pc:spChg>
        <pc:spChg chg="mod">
          <ac:chgData name="Mascha van de Weer" userId="c20f6ae4-2ee7-4ba2-a544-cdb847e134d2" providerId="ADAL" clId="{2DD79D88-47E0-475F-99CB-3CF41B8FDA11}" dt="2023-06-06T08:48:20.067" v="594" actId="34135"/>
          <ac:spMkLst>
            <pc:docMk/>
            <pc:sldMk cId="3331926908" sldId="306"/>
            <ac:spMk id="23" creationId="{1BDF32EB-1A7C-EBA5-6933-DD1C462A737A}"/>
          </ac:spMkLst>
        </pc:spChg>
        <pc:spChg chg="mod">
          <ac:chgData name="Mascha van de Weer" userId="c20f6ae4-2ee7-4ba2-a544-cdb847e134d2" providerId="ADAL" clId="{2DD79D88-47E0-475F-99CB-3CF41B8FDA11}" dt="2023-06-06T08:48:20.067" v="594" actId="34135"/>
          <ac:spMkLst>
            <pc:docMk/>
            <pc:sldMk cId="3331926908" sldId="306"/>
            <ac:spMk id="25" creationId="{EA2A70D8-8DA6-A907-A570-2A2CD621A482}"/>
          </ac:spMkLst>
        </pc:spChg>
        <pc:spChg chg="mod">
          <ac:chgData name="Mascha van de Weer" userId="c20f6ae4-2ee7-4ba2-a544-cdb847e134d2" providerId="ADAL" clId="{2DD79D88-47E0-475F-99CB-3CF41B8FDA11}" dt="2023-06-06T08:48:20.067" v="594" actId="34135"/>
          <ac:spMkLst>
            <pc:docMk/>
            <pc:sldMk cId="3331926908" sldId="306"/>
            <ac:spMk id="46" creationId="{F0DC775A-4974-FA36-DB64-02F4A223D96C}"/>
          </ac:spMkLst>
        </pc:spChg>
        <pc:spChg chg="mod">
          <ac:chgData name="Mascha van de Weer" userId="c20f6ae4-2ee7-4ba2-a544-cdb847e134d2" providerId="ADAL" clId="{2DD79D88-47E0-475F-99CB-3CF41B8FDA11}" dt="2023-06-06T08:48:20.067" v="594" actId="34135"/>
          <ac:spMkLst>
            <pc:docMk/>
            <pc:sldMk cId="3331926908" sldId="306"/>
            <ac:spMk id="47" creationId="{FD071305-1B7C-A3AD-6DBC-B6E3C0C63887}"/>
          </ac:spMkLst>
        </pc:spChg>
        <pc:spChg chg="mod">
          <ac:chgData name="Mascha van de Weer" userId="c20f6ae4-2ee7-4ba2-a544-cdb847e134d2" providerId="ADAL" clId="{2DD79D88-47E0-475F-99CB-3CF41B8FDA11}" dt="2023-06-06T08:48:20.067" v="594" actId="34135"/>
          <ac:spMkLst>
            <pc:docMk/>
            <pc:sldMk cId="3331926908" sldId="306"/>
            <ac:spMk id="56" creationId="{637EA7EA-F7AE-F509-86AC-822EB7CEBBCA}"/>
          </ac:spMkLst>
        </pc:spChg>
        <pc:spChg chg="mod">
          <ac:chgData name="Mascha van de Weer" userId="c20f6ae4-2ee7-4ba2-a544-cdb847e134d2" providerId="ADAL" clId="{2DD79D88-47E0-475F-99CB-3CF41B8FDA11}" dt="2023-06-06T08:48:20.067" v="594" actId="34135"/>
          <ac:spMkLst>
            <pc:docMk/>
            <pc:sldMk cId="3331926908" sldId="306"/>
            <ac:spMk id="57" creationId="{C176876C-FDDB-4009-609E-99C53CB38CAE}"/>
          </ac:spMkLst>
        </pc:spChg>
        <pc:grpChg chg="mod">
          <ac:chgData name="Mascha van de Weer" userId="c20f6ae4-2ee7-4ba2-a544-cdb847e134d2" providerId="ADAL" clId="{2DD79D88-47E0-475F-99CB-3CF41B8FDA11}" dt="2023-06-06T08:48:20.067" v="594" actId="34135"/>
          <ac:grpSpMkLst>
            <pc:docMk/>
            <pc:sldMk cId="3331926908" sldId="306"/>
            <ac:grpSpMk id="14" creationId="{0A94689E-1D1F-A731-C951-06812A03DFB5}"/>
          </ac:grpSpMkLst>
        </pc:grpChg>
        <pc:grpChg chg="mod">
          <ac:chgData name="Mascha van de Weer" userId="c20f6ae4-2ee7-4ba2-a544-cdb847e134d2" providerId="ADAL" clId="{2DD79D88-47E0-475F-99CB-3CF41B8FDA11}" dt="2023-06-06T08:48:20.067" v="594" actId="34135"/>
          <ac:grpSpMkLst>
            <pc:docMk/>
            <pc:sldMk cId="3331926908" sldId="306"/>
            <ac:grpSpMk id="22" creationId="{FB3914F7-7EC7-A825-403B-6506AC5A6BF1}"/>
          </ac:grpSpMkLst>
        </pc:grpChg>
        <pc:grpChg chg="mod">
          <ac:chgData name="Mascha van de Weer" userId="c20f6ae4-2ee7-4ba2-a544-cdb847e134d2" providerId="ADAL" clId="{2DD79D88-47E0-475F-99CB-3CF41B8FDA11}" dt="2023-06-06T08:48:20.067" v="594" actId="34135"/>
          <ac:grpSpMkLst>
            <pc:docMk/>
            <pc:sldMk cId="3331926908" sldId="306"/>
            <ac:grpSpMk id="41" creationId="{36E87EE6-0E66-0891-8EC9-13582C416AC6}"/>
          </ac:grpSpMkLst>
        </pc:grpChg>
        <pc:grpChg chg="mod">
          <ac:chgData name="Mascha van de Weer" userId="c20f6ae4-2ee7-4ba2-a544-cdb847e134d2" providerId="ADAL" clId="{2DD79D88-47E0-475F-99CB-3CF41B8FDA11}" dt="2023-06-06T08:48:20.067" v="594" actId="34135"/>
          <ac:grpSpMkLst>
            <pc:docMk/>
            <pc:sldMk cId="3331926908" sldId="306"/>
            <ac:grpSpMk id="55" creationId="{0B31ECF7-2873-A957-B6DD-7BC5EF26C497}"/>
          </ac:grpSpMkLst>
        </pc:grpChg>
        <pc:picChg chg="add del mod">
          <ac:chgData name="Mascha van de Weer" userId="c20f6ae4-2ee7-4ba2-a544-cdb847e134d2" providerId="ADAL" clId="{2DD79D88-47E0-475F-99CB-3CF41B8FDA11}" dt="2023-06-06T06:48:09.139" v="22"/>
          <ac:picMkLst>
            <pc:docMk/>
            <pc:sldMk cId="3331926908" sldId="306"/>
            <ac:picMk id="2" creationId="{7572814D-ED0F-D3A9-3DCA-722762FBE9C1}"/>
          </ac:picMkLst>
        </pc:picChg>
        <pc:picChg chg="add del mod">
          <ac:chgData name="Mascha van de Weer" userId="c20f6ae4-2ee7-4ba2-a544-cdb847e134d2" providerId="ADAL" clId="{2DD79D88-47E0-475F-99CB-3CF41B8FDA11}" dt="2023-06-06T06:48:09.139" v="22"/>
          <ac:picMkLst>
            <pc:docMk/>
            <pc:sldMk cId="3331926908" sldId="306"/>
            <ac:picMk id="3" creationId="{EF0026AD-F9EE-4D80-D19C-6189A3BECCDE}"/>
          </ac:picMkLst>
        </pc:picChg>
        <pc:picChg chg="del">
          <ac:chgData name="Mascha van de Weer" userId="c20f6ae4-2ee7-4ba2-a544-cdb847e134d2" providerId="ADAL" clId="{2DD79D88-47E0-475F-99CB-3CF41B8FDA11}" dt="2023-06-06T06:48:17.248" v="23" actId="478"/>
          <ac:picMkLst>
            <pc:docMk/>
            <pc:sldMk cId="3331926908" sldId="306"/>
            <ac:picMk id="5" creationId="{0DA53E2D-20F1-B6FB-DEC3-4A08285840DF}"/>
          </ac:picMkLst>
        </pc:picChg>
        <pc:picChg chg="add del">
          <ac:chgData name="Mascha van de Weer" userId="c20f6ae4-2ee7-4ba2-a544-cdb847e134d2" providerId="ADAL" clId="{2DD79D88-47E0-475F-99CB-3CF41B8FDA11}" dt="2023-06-06T06:48:17.248" v="23" actId="478"/>
          <ac:picMkLst>
            <pc:docMk/>
            <pc:sldMk cId="3331926908" sldId="306"/>
            <ac:picMk id="7" creationId="{79152A13-501C-858B-0B78-69C16ADD0F50}"/>
          </ac:picMkLst>
        </pc:picChg>
        <pc:picChg chg="add del">
          <ac:chgData name="Mascha van de Weer" userId="c20f6ae4-2ee7-4ba2-a544-cdb847e134d2" providerId="ADAL" clId="{2DD79D88-47E0-475F-99CB-3CF41B8FDA11}" dt="2023-06-06T06:48:17.248" v="23" actId="478"/>
          <ac:picMkLst>
            <pc:docMk/>
            <pc:sldMk cId="3331926908" sldId="306"/>
            <ac:picMk id="8" creationId="{C94BE1FD-6AB2-5545-3CEF-AD971D0AF374}"/>
          </ac:picMkLst>
        </pc:picChg>
        <pc:picChg chg="add del mod">
          <ac:chgData name="Mascha van de Weer" userId="c20f6ae4-2ee7-4ba2-a544-cdb847e134d2" providerId="ADAL" clId="{2DD79D88-47E0-475F-99CB-3CF41B8FDA11}" dt="2023-06-06T06:48:09.139" v="22"/>
          <ac:picMkLst>
            <pc:docMk/>
            <pc:sldMk cId="3331926908" sldId="306"/>
            <ac:picMk id="9" creationId="{CAEDB60C-EE8F-9016-64D0-D2557A9D8190}"/>
          </ac:picMkLst>
        </pc:picChg>
        <pc:picChg chg="add del">
          <ac:chgData name="Mascha van de Weer" userId="c20f6ae4-2ee7-4ba2-a544-cdb847e134d2" providerId="ADAL" clId="{2DD79D88-47E0-475F-99CB-3CF41B8FDA11}" dt="2023-06-06T06:48:17.248" v="23" actId="478"/>
          <ac:picMkLst>
            <pc:docMk/>
            <pc:sldMk cId="3331926908" sldId="306"/>
            <ac:picMk id="10" creationId="{7E34C9FA-7AE6-7207-790A-AD0CD4F2EC0B}"/>
          </ac:picMkLst>
        </pc:picChg>
        <pc:picChg chg="add del">
          <ac:chgData name="Mascha van de Weer" userId="c20f6ae4-2ee7-4ba2-a544-cdb847e134d2" providerId="ADAL" clId="{2DD79D88-47E0-475F-99CB-3CF41B8FDA11}" dt="2023-06-06T06:48:17.248" v="23" actId="478"/>
          <ac:picMkLst>
            <pc:docMk/>
            <pc:sldMk cId="3331926908" sldId="306"/>
            <ac:picMk id="12" creationId="{344CE9AB-6827-3730-E81E-99AD35B1793E}"/>
          </ac:picMkLst>
        </pc:picChg>
        <pc:picChg chg="add del mod">
          <ac:chgData name="Mascha van de Weer" userId="c20f6ae4-2ee7-4ba2-a544-cdb847e134d2" providerId="ADAL" clId="{2DD79D88-47E0-475F-99CB-3CF41B8FDA11}" dt="2023-06-06T06:48:09.139" v="22"/>
          <ac:picMkLst>
            <pc:docMk/>
            <pc:sldMk cId="3331926908" sldId="306"/>
            <ac:picMk id="13" creationId="{5C199BB7-E72B-95C1-5ED6-2E1499C11D85}"/>
          </ac:picMkLst>
        </pc:picChg>
        <pc:picChg chg="add del mod">
          <ac:chgData name="Mascha van de Weer" userId="c20f6ae4-2ee7-4ba2-a544-cdb847e134d2" providerId="ADAL" clId="{2DD79D88-47E0-475F-99CB-3CF41B8FDA11}" dt="2023-06-06T06:48:09.139" v="22"/>
          <ac:picMkLst>
            <pc:docMk/>
            <pc:sldMk cId="3331926908" sldId="306"/>
            <ac:picMk id="16" creationId="{FCC84973-A37C-C249-4427-C8CC4EED2F21}"/>
          </ac:picMkLst>
        </pc:picChg>
        <pc:picChg chg="add del">
          <ac:chgData name="Mascha van de Weer" userId="c20f6ae4-2ee7-4ba2-a544-cdb847e134d2" providerId="ADAL" clId="{2DD79D88-47E0-475F-99CB-3CF41B8FDA11}" dt="2023-06-06T06:48:17.248" v="23" actId="478"/>
          <ac:picMkLst>
            <pc:docMk/>
            <pc:sldMk cId="3331926908" sldId="306"/>
            <ac:picMk id="17" creationId="{A00F6EC6-6629-6E71-895F-4901493CAD45}"/>
          </ac:picMkLst>
        </pc:picChg>
        <pc:picChg chg="add del">
          <ac:chgData name="Mascha van de Weer" userId="c20f6ae4-2ee7-4ba2-a544-cdb847e134d2" providerId="ADAL" clId="{2DD79D88-47E0-475F-99CB-3CF41B8FDA11}" dt="2023-06-06T06:48:17.248" v="23" actId="478"/>
          <ac:picMkLst>
            <pc:docMk/>
            <pc:sldMk cId="3331926908" sldId="306"/>
            <ac:picMk id="18" creationId="{B9CCBB1E-40C6-C23A-E8AA-30370E1F99F7}"/>
          </ac:picMkLst>
        </pc:picChg>
        <pc:picChg chg="add del mod">
          <ac:chgData name="Mascha van de Weer" userId="c20f6ae4-2ee7-4ba2-a544-cdb847e134d2" providerId="ADAL" clId="{2DD79D88-47E0-475F-99CB-3CF41B8FDA11}" dt="2023-06-06T06:48:09.139" v="22"/>
          <ac:picMkLst>
            <pc:docMk/>
            <pc:sldMk cId="3331926908" sldId="306"/>
            <ac:picMk id="19" creationId="{20D8F28E-2F66-8751-F608-FC641CE0CC3E}"/>
          </ac:picMkLst>
        </pc:picChg>
        <pc:picChg chg="add del mod">
          <ac:chgData name="Mascha van de Weer" userId="c20f6ae4-2ee7-4ba2-a544-cdb847e134d2" providerId="ADAL" clId="{2DD79D88-47E0-475F-99CB-3CF41B8FDA11}" dt="2023-06-06T06:48:09.139" v="22"/>
          <ac:picMkLst>
            <pc:docMk/>
            <pc:sldMk cId="3331926908" sldId="306"/>
            <ac:picMk id="20" creationId="{5ABCA593-F595-DF91-3509-E19D35F33F50}"/>
          </ac:picMkLst>
        </pc:picChg>
        <pc:picChg chg="add mod">
          <ac:chgData name="Mascha van de Weer" userId="c20f6ae4-2ee7-4ba2-a544-cdb847e134d2" providerId="ADAL" clId="{2DD79D88-47E0-475F-99CB-3CF41B8FDA11}" dt="2023-06-06T08:48:20.067" v="594" actId="34135"/>
          <ac:picMkLst>
            <pc:docMk/>
            <pc:sldMk cId="3331926908" sldId="306"/>
            <ac:picMk id="21" creationId="{42987633-12F6-CFC2-8282-1F3D8E7A8695}"/>
          </ac:picMkLst>
        </pc:picChg>
        <pc:picChg chg="add mod">
          <ac:chgData name="Mascha van de Weer" userId="c20f6ae4-2ee7-4ba2-a544-cdb847e134d2" providerId="ADAL" clId="{2DD79D88-47E0-475F-99CB-3CF41B8FDA11}" dt="2023-06-06T08:48:20.067" v="594" actId="34135"/>
          <ac:picMkLst>
            <pc:docMk/>
            <pc:sldMk cId="3331926908" sldId="306"/>
            <ac:picMk id="24" creationId="{F059D380-B685-C718-5DE7-7CA66B854F52}"/>
          </ac:picMkLst>
        </pc:picChg>
        <pc:picChg chg="add mod">
          <ac:chgData name="Mascha van de Weer" userId="c20f6ae4-2ee7-4ba2-a544-cdb847e134d2" providerId="ADAL" clId="{2DD79D88-47E0-475F-99CB-3CF41B8FDA11}" dt="2023-06-06T08:48:20.067" v="594" actId="34135"/>
          <ac:picMkLst>
            <pc:docMk/>
            <pc:sldMk cId="3331926908" sldId="306"/>
            <ac:picMk id="26" creationId="{89F9A133-52AA-6360-0353-2CE8A7E585BF}"/>
          </ac:picMkLst>
        </pc:picChg>
        <pc:picChg chg="add mod">
          <ac:chgData name="Mascha van de Weer" userId="c20f6ae4-2ee7-4ba2-a544-cdb847e134d2" providerId="ADAL" clId="{2DD79D88-47E0-475F-99CB-3CF41B8FDA11}" dt="2023-06-06T08:48:20.067" v="594" actId="34135"/>
          <ac:picMkLst>
            <pc:docMk/>
            <pc:sldMk cId="3331926908" sldId="306"/>
            <ac:picMk id="27" creationId="{F002F4BF-1CAE-9D7A-8BD9-F1E5049DFBA2}"/>
          </ac:picMkLst>
        </pc:picChg>
        <pc:picChg chg="add mod">
          <ac:chgData name="Mascha van de Weer" userId="c20f6ae4-2ee7-4ba2-a544-cdb847e134d2" providerId="ADAL" clId="{2DD79D88-47E0-475F-99CB-3CF41B8FDA11}" dt="2023-06-06T08:48:20.067" v="594" actId="34135"/>
          <ac:picMkLst>
            <pc:docMk/>
            <pc:sldMk cId="3331926908" sldId="306"/>
            <ac:picMk id="28" creationId="{36F66D63-9387-6A74-04C0-3F3BC60D4957}"/>
          </ac:picMkLst>
        </pc:picChg>
        <pc:picChg chg="add mod">
          <ac:chgData name="Mascha van de Weer" userId="c20f6ae4-2ee7-4ba2-a544-cdb847e134d2" providerId="ADAL" clId="{2DD79D88-47E0-475F-99CB-3CF41B8FDA11}" dt="2023-06-06T08:48:20.067" v="594" actId="34135"/>
          <ac:picMkLst>
            <pc:docMk/>
            <pc:sldMk cId="3331926908" sldId="306"/>
            <ac:picMk id="29" creationId="{1A240DBF-1C4C-3AAD-F9AA-77988BD79242}"/>
          </ac:picMkLst>
        </pc:picChg>
        <pc:picChg chg="add mod">
          <ac:chgData name="Mascha van de Weer" userId="c20f6ae4-2ee7-4ba2-a544-cdb847e134d2" providerId="ADAL" clId="{2DD79D88-47E0-475F-99CB-3CF41B8FDA11}" dt="2023-06-06T08:48:20.067" v="594" actId="34135"/>
          <ac:picMkLst>
            <pc:docMk/>
            <pc:sldMk cId="3331926908" sldId="306"/>
            <ac:picMk id="31" creationId="{C897174F-E225-C137-E6B5-935505C12509}"/>
          </ac:picMkLst>
        </pc:picChg>
        <pc:cxnChg chg="mod">
          <ac:chgData name="Mascha van de Weer" userId="c20f6ae4-2ee7-4ba2-a544-cdb847e134d2" providerId="ADAL" clId="{2DD79D88-47E0-475F-99CB-3CF41B8FDA11}" dt="2023-06-06T08:48:20.067" v="594" actId="34135"/>
          <ac:cxnSpMkLst>
            <pc:docMk/>
            <pc:sldMk cId="3331926908" sldId="306"/>
            <ac:cxnSpMk id="30" creationId="{70139BA7-F4CB-8CEA-36D0-9E87DA36148E}"/>
          </ac:cxnSpMkLst>
        </pc:cxnChg>
        <pc:cxnChg chg="mod">
          <ac:chgData name="Mascha van de Weer" userId="c20f6ae4-2ee7-4ba2-a544-cdb847e134d2" providerId="ADAL" clId="{2DD79D88-47E0-475F-99CB-3CF41B8FDA11}" dt="2023-06-06T08:48:20.067" v="594" actId="34135"/>
          <ac:cxnSpMkLst>
            <pc:docMk/>
            <pc:sldMk cId="3331926908" sldId="306"/>
            <ac:cxnSpMk id="32" creationId="{59B8E76A-8174-2381-5DDE-5AF8E93FDDE7}"/>
          </ac:cxnSpMkLst>
        </pc:cxnChg>
        <pc:cxnChg chg="mod">
          <ac:chgData name="Mascha van de Weer" userId="c20f6ae4-2ee7-4ba2-a544-cdb847e134d2" providerId="ADAL" clId="{2DD79D88-47E0-475F-99CB-3CF41B8FDA11}" dt="2023-06-06T08:48:20.067" v="594" actId="34135"/>
          <ac:cxnSpMkLst>
            <pc:docMk/>
            <pc:sldMk cId="3331926908" sldId="306"/>
            <ac:cxnSpMk id="58" creationId="{BEC15426-D038-FA28-D232-DC902E8574BC}"/>
          </ac:cxnSpMkLst>
        </pc:cxnChg>
      </pc:sldChg>
      <pc:sldChg chg="modSp mod">
        <pc:chgData name="Mascha van de Weer" userId="c20f6ae4-2ee7-4ba2-a544-cdb847e134d2" providerId="ADAL" clId="{2DD79D88-47E0-475F-99CB-3CF41B8FDA11}" dt="2023-06-19T15:22:01.373" v="1096" actId="34136"/>
        <pc:sldMkLst>
          <pc:docMk/>
          <pc:sldMk cId="531449124" sldId="308"/>
        </pc:sldMkLst>
        <pc:spChg chg="mod">
          <ac:chgData name="Mascha van de Weer" userId="c20f6ae4-2ee7-4ba2-a544-cdb847e134d2" providerId="ADAL" clId="{2DD79D88-47E0-475F-99CB-3CF41B8FDA11}" dt="2023-06-16T15:11:48.730" v="786" actId="34136"/>
          <ac:spMkLst>
            <pc:docMk/>
            <pc:sldMk cId="531449124" sldId="308"/>
            <ac:spMk id="5" creationId="{A8AD8258-7CA8-E0D0-72FC-1EDA0E69FFBA}"/>
          </ac:spMkLst>
        </pc:spChg>
        <pc:spChg chg="mod">
          <ac:chgData name="Mascha van de Weer" userId="c20f6ae4-2ee7-4ba2-a544-cdb847e134d2" providerId="ADAL" clId="{2DD79D88-47E0-475F-99CB-3CF41B8FDA11}" dt="2023-06-16T15:12:32.329" v="790" actId="1036"/>
          <ac:spMkLst>
            <pc:docMk/>
            <pc:sldMk cId="531449124" sldId="308"/>
            <ac:spMk id="6" creationId="{F6404A97-9B83-22A3-1B43-800399BF9999}"/>
          </ac:spMkLst>
        </pc:spChg>
        <pc:picChg chg="mod">
          <ac:chgData name="Mascha van de Weer" userId="c20f6ae4-2ee7-4ba2-a544-cdb847e134d2" providerId="ADAL" clId="{2DD79D88-47E0-475F-99CB-3CF41B8FDA11}" dt="2023-06-19T15:21:27.146" v="1090" actId="34136"/>
          <ac:picMkLst>
            <pc:docMk/>
            <pc:sldMk cId="531449124" sldId="308"/>
            <ac:picMk id="32" creationId="{094983AF-80E6-EAB9-F021-770BA093BB2F}"/>
          </ac:picMkLst>
        </pc:picChg>
        <pc:picChg chg="mod">
          <ac:chgData name="Mascha van de Weer" userId="c20f6ae4-2ee7-4ba2-a544-cdb847e134d2" providerId="ADAL" clId="{2DD79D88-47E0-475F-99CB-3CF41B8FDA11}" dt="2023-06-19T15:21:39.352" v="1092" actId="34136"/>
          <ac:picMkLst>
            <pc:docMk/>
            <pc:sldMk cId="531449124" sldId="308"/>
            <ac:picMk id="37" creationId="{A0BD6650-0EA3-EC96-A64F-89DADE775AEE}"/>
          </ac:picMkLst>
        </pc:picChg>
        <pc:picChg chg="mod">
          <ac:chgData name="Mascha van de Weer" userId="c20f6ae4-2ee7-4ba2-a544-cdb847e134d2" providerId="ADAL" clId="{2DD79D88-47E0-475F-99CB-3CF41B8FDA11}" dt="2023-06-19T15:21:54.426" v="1094" actId="34136"/>
          <ac:picMkLst>
            <pc:docMk/>
            <pc:sldMk cId="531449124" sldId="308"/>
            <ac:picMk id="45" creationId="{B05E373E-2B29-D765-269F-E067C315ADF5}"/>
          </ac:picMkLst>
        </pc:picChg>
        <pc:picChg chg="mod">
          <ac:chgData name="Mascha van de Weer" userId="c20f6ae4-2ee7-4ba2-a544-cdb847e134d2" providerId="ADAL" clId="{2DD79D88-47E0-475F-99CB-3CF41B8FDA11}" dt="2023-06-19T15:22:01.373" v="1096" actId="34136"/>
          <ac:picMkLst>
            <pc:docMk/>
            <pc:sldMk cId="531449124" sldId="308"/>
            <ac:picMk id="51" creationId="{EA24722F-5841-458D-8A99-0CE00D04B5F2}"/>
          </ac:picMkLst>
        </pc:picChg>
      </pc:sldChg>
      <pc:sldChg chg="addSp delSp modSp mod modCm">
        <pc:chgData name="Mascha van de Weer" userId="c20f6ae4-2ee7-4ba2-a544-cdb847e134d2" providerId="ADAL" clId="{2DD79D88-47E0-475F-99CB-3CF41B8FDA11}" dt="2023-06-16T15:17:01.676" v="796" actId="1036"/>
        <pc:sldMkLst>
          <pc:docMk/>
          <pc:sldMk cId="9322264" sldId="309"/>
        </pc:sldMkLst>
        <pc:spChg chg="mod">
          <ac:chgData name="Mascha van de Weer" userId="c20f6ae4-2ee7-4ba2-a544-cdb847e134d2" providerId="ADAL" clId="{2DD79D88-47E0-475F-99CB-3CF41B8FDA11}" dt="2023-06-16T14:07:43.692" v="639" actId="255"/>
          <ac:spMkLst>
            <pc:docMk/>
            <pc:sldMk cId="9322264" sldId="309"/>
            <ac:spMk id="2" creationId="{FB49AF62-88CA-367C-F337-C54EFD94F91F}"/>
          </ac:spMkLst>
        </pc:spChg>
        <pc:spChg chg="mod">
          <ac:chgData name="Mascha van de Weer" userId="c20f6ae4-2ee7-4ba2-a544-cdb847e134d2" providerId="ADAL" clId="{2DD79D88-47E0-475F-99CB-3CF41B8FDA11}" dt="2023-06-16T15:16:39.957" v="794" actId="14100"/>
          <ac:spMkLst>
            <pc:docMk/>
            <pc:sldMk cId="9322264" sldId="309"/>
            <ac:spMk id="4" creationId="{14BF0CCC-DBF2-AF30-3EFB-DFB2FB7213ED}"/>
          </ac:spMkLst>
        </pc:spChg>
        <pc:spChg chg="mod">
          <ac:chgData name="Mascha van de Weer" userId="c20f6ae4-2ee7-4ba2-a544-cdb847e134d2" providerId="ADAL" clId="{2DD79D88-47E0-475F-99CB-3CF41B8FDA11}" dt="2023-06-16T14:08:56.827" v="645" actId="1076"/>
          <ac:spMkLst>
            <pc:docMk/>
            <pc:sldMk cId="9322264" sldId="309"/>
            <ac:spMk id="13" creationId="{1E2F5A2A-C45D-80E0-BC8A-06E21E513869}"/>
          </ac:spMkLst>
        </pc:spChg>
        <pc:picChg chg="mod">
          <ac:chgData name="Mascha van de Weer" userId="c20f6ae4-2ee7-4ba2-a544-cdb847e134d2" providerId="ADAL" clId="{2DD79D88-47E0-475F-99CB-3CF41B8FDA11}" dt="2023-06-16T15:17:01.676" v="796" actId="1036"/>
          <ac:picMkLst>
            <pc:docMk/>
            <pc:sldMk cId="9322264" sldId="309"/>
            <ac:picMk id="3" creationId="{91D1758C-1831-3FD7-C1D4-3D5F13AAEB33}"/>
          </ac:picMkLst>
        </pc:picChg>
        <pc:picChg chg="mod">
          <ac:chgData name="Mascha van de Weer" userId="c20f6ae4-2ee7-4ba2-a544-cdb847e134d2" providerId="ADAL" clId="{2DD79D88-47E0-475F-99CB-3CF41B8FDA11}" dt="2023-06-16T15:17:01.676" v="796" actId="1036"/>
          <ac:picMkLst>
            <pc:docMk/>
            <pc:sldMk cId="9322264" sldId="309"/>
            <ac:picMk id="5" creationId="{F8E480E5-9027-731E-0AB3-90BA26166BBD}"/>
          </ac:picMkLst>
        </pc:picChg>
        <pc:picChg chg="add mod">
          <ac:chgData name="Mascha van de Weer" userId="c20f6ae4-2ee7-4ba2-a544-cdb847e134d2" providerId="ADAL" clId="{2DD79D88-47E0-475F-99CB-3CF41B8FDA11}" dt="2023-06-16T14:04:00.936" v="635"/>
          <ac:picMkLst>
            <pc:docMk/>
            <pc:sldMk cId="9322264" sldId="309"/>
            <ac:picMk id="8" creationId="{99C44DC5-9D53-0775-C20C-EE2743F13929}"/>
          </ac:picMkLst>
        </pc:picChg>
        <pc:picChg chg="del">
          <ac:chgData name="Mascha van de Weer" userId="c20f6ae4-2ee7-4ba2-a544-cdb847e134d2" providerId="ADAL" clId="{2DD79D88-47E0-475F-99CB-3CF41B8FDA11}" dt="2023-06-16T14:04:00.411" v="634" actId="478"/>
          <ac:picMkLst>
            <pc:docMk/>
            <pc:sldMk cId="9322264" sldId="309"/>
            <ac:picMk id="29" creationId="{5D270679-7653-F05B-4752-65B9F0868669}"/>
          </ac:picMkLst>
        </pc:picChg>
        <pc:extLst>
          <p:ext xmlns:p="http://schemas.openxmlformats.org/presentationml/2006/main" uri="{D6D511B9-2390-475A-947B-AFAB55BFBCF1}">
            <pc226:cmChg xmlns:pc226="http://schemas.microsoft.com/office/powerpoint/2022/06/main/command" chg="mod">
              <pc226:chgData name="Mascha van de Weer" userId="c20f6ae4-2ee7-4ba2-a544-cdb847e134d2" providerId="ADAL" clId="{2DD79D88-47E0-475F-99CB-3CF41B8FDA11}" dt="2023-06-16T14:06:32.074" v="638" actId="20577"/>
              <pc2:cmMkLst xmlns:pc2="http://schemas.microsoft.com/office/powerpoint/2019/9/main/command">
                <pc:docMk/>
                <pc:sldMk cId="9322264" sldId="309"/>
                <pc2:cmMk id="{D143ABA9-305F-4AA6-9D8E-988EE532F7ED}"/>
              </pc2:cmMkLst>
            </pc226:cmChg>
            <pc226:cmChg xmlns:pc226="http://schemas.microsoft.com/office/powerpoint/2022/06/main/command" chg="mod">
              <pc226:chgData name="Mascha van de Weer" userId="c20f6ae4-2ee7-4ba2-a544-cdb847e134d2" providerId="ADAL" clId="{2DD79D88-47E0-475F-99CB-3CF41B8FDA11}" dt="2023-06-16T14:06:32.074" v="638" actId="20577"/>
              <pc2:cmMkLst xmlns:pc2="http://schemas.microsoft.com/office/powerpoint/2019/9/main/command">
                <pc:docMk/>
                <pc:sldMk cId="9322264" sldId="309"/>
                <pc2:cmMk id="{5F7046E8-6C52-4AC2-B001-3E26FD1FAC1D}"/>
              </pc2:cmMkLst>
            </pc226:cmChg>
          </p:ext>
        </pc:extLst>
      </pc:sldChg>
      <pc:sldChg chg="addSp delSp modSp mod addCm">
        <pc:chgData name="Mascha van de Weer" userId="c20f6ae4-2ee7-4ba2-a544-cdb847e134d2" providerId="ADAL" clId="{2DD79D88-47E0-475F-99CB-3CF41B8FDA11}" dt="2023-06-19T15:56:23.913" v="1114" actId="34135"/>
        <pc:sldMkLst>
          <pc:docMk/>
          <pc:sldMk cId="17332686" sldId="310"/>
        </pc:sldMkLst>
        <pc:spChg chg="mod">
          <ac:chgData name="Mascha van de Weer" userId="c20f6ae4-2ee7-4ba2-a544-cdb847e134d2" providerId="ADAL" clId="{2DD79D88-47E0-475F-99CB-3CF41B8FDA11}" dt="2023-06-16T14:12:08.586" v="661" actId="20577"/>
          <ac:spMkLst>
            <pc:docMk/>
            <pc:sldMk cId="17332686" sldId="310"/>
            <ac:spMk id="2" creationId="{49647E2E-CEB0-84C6-7DBA-8B9DB1A459AA}"/>
          </ac:spMkLst>
        </pc:spChg>
        <pc:spChg chg="mod">
          <ac:chgData name="Mascha van de Weer" userId="c20f6ae4-2ee7-4ba2-a544-cdb847e134d2" providerId="ADAL" clId="{2DD79D88-47E0-475F-99CB-3CF41B8FDA11}" dt="2023-06-16T14:11:48.101" v="648" actId="255"/>
          <ac:spMkLst>
            <pc:docMk/>
            <pc:sldMk cId="17332686" sldId="310"/>
            <ac:spMk id="12" creationId="{86CBCAD9-B935-2A07-AE2E-1389A3A298E9}"/>
          </ac:spMkLst>
        </pc:spChg>
        <pc:spChg chg="mod">
          <ac:chgData name="Mascha van de Weer" userId="c20f6ae4-2ee7-4ba2-a544-cdb847e134d2" providerId="ADAL" clId="{2DD79D88-47E0-475F-99CB-3CF41B8FDA11}" dt="2023-06-19T15:52:22.818" v="1105" actId="20577"/>
          <ac:spMkLst>
            <pc:docMk/>
            <pc:sldMk cId="17332686" sldId="310"/>
            <ac:spMk id="13" creationId="{14B0C4E1-206B-0F3A-5D17-523A64C8A969}"/>
          </ac:spMkLst>
        </pc:spChg>
        <pc:spChg chg="mod">
          <ac:chgData name="Mascha van de Weer" userId="c20f6ae4-2ee7-4ba2-a544-cdb847e134d2" providerId="ADAL" clId="{2DD79D88-47E0-475F-99CB-3CF41B8FDA11}" dt="2023-06-16T14:32:45.924" v="729" actId="1076"/>
          <ac:spMkLst>
            <pc:docMk/>
            <pc:sldMk cId="17332686" sldId="310"/>
            <ac:spMk id="15" creationId="{25BDE579-30F2-4059-5DF6-AF8F8D31E50E}"/>
          </ac:spMkLst>
        </pc:spChg>
        <pc:picChg chg="mod">
          <ac:chgData name="Mascha van de Weer" userId="c20f6ae4-2ee7-4ba2-a544-cdb847e134d2" providerId="ADAL" clId="{2DD79D88-47E0-475F-99CB-3CF41B8FDA11}" dt="2023-06-16T14:32:12.113" v="728" actId="1036"/>
          <ac:picMkLst>
            <pc:docMk/>
            <pc:sldMk cId="17332686" sldId="310"/>
            <ac:picMk id="5" creationId="{1B66345B-0A02-B5CC-6011-0E7677501C17}"/>
          </ac:picMkLst>
        </pc:picChg>
        <pc:picChg chg="add del mod">
          <ac:chgData name="Mascha van de Weer" userId="c20f6ae4-2ee7-4ba2-a544-cdb847e134d2" providerId="ADAL" clId="{2DD79D88-47E0-475F-99CB-3CF41B8FDA11}" dt="2023-06-19T15:53:50.988" v="1106" actId="478"/>
          <ac:picMkLst>
            <pc:docMk/>
            <pc:sldMk cId="17332686" sldId="310"/>
            <ac:picMk id="6" creationId="{9A939376-F892-9762-2B67-83BCC454A93D}"/>
          </ac:picMkLst>
        </pc:picChg>
        <pc:picChg chg="add mod">
          <ac:chgData name="Mascha van de Weer" userId="c20f6ae4-2ee7-4ba2-a544-cdb847e134d2" providerId="ADAL" clId="{2DD79D88-47E0-475F-99CB-3CF41B8FDA11}" dt="2023-06-19T15:56:23.913" v="1114" actId="34135"/>
          <ac:picMkLst>
            <pc:docMk/>
            <pc:sldMk cId="17332686" sldId="310"/>
            <ac:picMk id="8" creationId="{28F41CFA-EDFF-916E-D65C-44C932EA4A56}"/>
          </ac:picMkLst>
        </pc:picChg>
        <pc:picChg chg="del">
          <ac:chgData name="Mascha van de Weer" userId="c20f6ae4-2ee7-4ba2-a544-cdb847e134d2" providerId="ADAL" clId="{2DD79D88-47E0-475F-99CB-3CF41B8FDA11}" dt="2023-06-19T15:51:48.002" v="1097" actId="478"/>
          <ac:picMkLst>
            <pc:docMk/>
            <pc:sldMk cId="17332686" sldId="310"/>
            <ac:picMk id="1025" creationId="{1940E04F-08DE-DA66-B7BB-187891535D4F}"/>
          </ac:picMkLst>
        </pc:picChg>
        <pc:extLst>
          <p:ext xmlns:p="http://schemas.openxmlformats.org/presentationml/2006/main" uri="{D6D511B9-2390-475A-947B-AFAB55BFBCF1}">
            <pc226:cmChg xmlns:pc226="http://schemas.microsoft.com/office/powerpoint/2022/06/main/command" chg="add">
              <pc226:chgData name="Mascha van de Weer" userId="c20f6ae4-2ee7-4ba2-a544-cdb847e134d2" providerId="ADAL" clId="{2DD79D88-47E0-475F-99CB-3CF41B8FDA11}" dt="2023-06-16T14:25:59.711" v="675"/>
              <pc2:cmMkLst xmlns:pc2="http://schemas.microsoft.com/office/powerpoint/2019/9/main/command">
                <pc:docMk/>
                <pc:sldMk cId="17332686" sldId="310"/>
                <pc2:cmMk id="{5465A180-4E54-4746-8E86-320441495D48}"/>
              </pc2:cmMkLst>
            </pc226:cmChg>
          </p:ext>
        </pc:extLst>
      </pc:sldChg>
      <pc:sldChg chg="addSp delSp modSp mod">
        <pc:chgData name="Mascha van de Weer" userId="c20f6ae4-2ee7-4ba2-a544-cdb847e134d2" providerId="ADAL" clId="{2DD79D88-47E0-475F-99CB-3CF41B8FDA11}" dt="2023-06-16T14:59:44.508" v="777" actId="1038"/>
        <pc:sldMkLst>
          <pc:docMk/>
          <pc:sldMk cId="589448574" sldId="311"/>
        </pc:sldMkLst>
        <pc:spChg chg="mod">
          <ac:chgData name="Mascha van de Weer" userId="c20f6ae4-2ee7-4ba2-a544-cdb847e134d2" providerId="ADAL" clId="{2DD79D88-47E0-475F-99CB-3CF41B8FDA11}" dt="2023-06-16T14:56:33.822" v="770" actId="255"/>
          <ac:spMkLst>
            <pc:docMk/>
            <pc:sldMk cId="589448574" sldId="311"/>
            <ac:spMk id="2" creationId="{DABCE30E-F6C2-CF44-3B61-D56DCE02B564}"/>
          </ac:spMkLst>
        </pc:spChg>
        <pc:spChg chg="add mod">
          <ac:chgData name="Mascha van de Weer" userId="c20f6ae4-2ee7-4ba2-a544-cdb847e134d2" providerId="ADAL" clId="{2DD79D88-47E0-475F-99CB-3CF41B8FDA11}" dt="2023-06-16T14:09:39.768" v="647"/>
          <ac:spMkLst>
            <pc:docMk/>
            <pc:sldMk cId="589448574" sldId="311"/>
            <ac:spMk id="4" creationId="{645CEDD5-A1C8-78B2-46D3-2288B6A315D2}"/>
          </ac:spMkLst>
        </pc:spChg>
        <pc:spChg chg="add mod">
          <ac:chgData name="Mascha van de Weer" userId="c20f6ae4-2ee7-4ba2-a544-cdb847e134d2" providerId="ADAL" clId="{2DD79D88-47E0-475F-99CB-3CF41B8FDA11}" dt="2023-06-16T14:09:39.768" v="647"/>
          <ac:spMkLst>
            <pc:docMk/>
            <pc:sldMk cId="589448574" sldId="311"/>
            <ac:spMk id="5" creationId="{9E9BCD0A-C86B-5406-BED8-4114A8682C20}"/>
          </ac:spMkLst>
        </pc:spChg>
        <pc:spChg chg="add mod">
          <ac:chgData name="Mascha van de Weer" userId="c20f6ae4-2ee7-4ba2-a544-cdb847e134d2" providerId="ADAL" clId="{2DD79D88-47E0-475F-99CB-3CF41B8FDA11}" dt="2023-06-16T14:09:39.768" v="647"/>
          <ac:spMkLst>
            <pc:docMk/>
            <pc:sldMk cId="589448574" sldId="311"/>
            <ac:spMk id="6" creationId="{56AEB5B0-1F8B-83A8-4542-CFFF79E2170E}"/>
          </ac:spMkLst>
        </pc:spChg>
        <pc:spChg chg="add mod">
          <ac:chgData name="Mascha van de Weer" userId="c20f6ae4-2ee7-4ba2-a544-cdb847e134d2" providerId="ADAL" clId="{2DD79D88-47E0-475F-99CB-3CF41B8FDA11}" dt="2023-06-16T14:09:39.768" v="647"/>
          <ac:spMkLst>
            <pc:docMk/>
            <pc:sldMk cId="589448574" sldId="311"/>
            <ac:spMk id="7" creationId="{87A73B72-7BDC-AA99-11E3-A27E3FC94EE1}"/>
          </ac:spMkLst>
        </pc:spChg>
        <pc:spChg chg="add mod">
          <ac:chgData name="Mascha van de Weer" userId="c20f6ae4-2ee7-4ba2-a544-cdb847e134d2" providerId="ADAL" clId="{2DD79D88-47E0-475F-99CB-3CF41B8FDA11}" dt="2023-06-16T14:09:39.768" v="647"/>
          <ac:spMkLst>
            <pc:docMk/>
            <pc:sldMk cId="589448574" sldId="311"/>
            <ac:spMk id="8" creationId="{766226A5-3D5D-F643-4216-A2E630FFD48A}"/>
          </ac:spMkLst>
        </pc:spChg>
        <pc:spChg chg="add mod">
          <ac:chgData name="Mascha van de Weer" userId="c20f6ae4-2ee7-4ba2-a544-cdb847e134d2" providerId="ADAL" clId="{2DD79D88-47E0-475F-99CB-3CF41B8FDA11}" dt="2023-06-16T14:09:39.768" v="647"/>
          <ac:spMkLst>
            <pc:docMk/>
            <pc:sldMk cId="589448574" sldId="311"/>
            <ac:spMk id="9" creationId="{DCAF2675-E130-A253-B212-D06FC6A7ED89}"/>
          </ac:spMkLst>
        </pc:spChg>
        <pc:spChg chg="add mod">
          <ac:chgData name="Mascha van de Weer" userId="c20f6ae4-2ee7-4ba2-a544-cdb847e134d2" providerId="ADAL" clId="{2DD79D88-47E0-475F-99CB-3CF41B8FDA11}" dt="2023-06-16T14:09:39.768" v="647"/>
          <ac:spMkLst>
            <pc:docMk/>
            <pc:sldMk cId="589448574" sldId="311"/>
            <ac:spMk id="13" creationId="{F529D03B-5E8C-FE67-C412-8ACFD2052B83}"/>
          </ac:spMkLst>
        </pc:spChg>
        <pc:spChg chg="add mod">
          <ac:chgData name="Mascha van de Weer" userId="c20f6ae4-2ee7-4ba2-a544-cdb847e134d2" providerId="ADAL" clId="{2DD79D88-47E0-475F-99CB-3CF41B8FDA11}" dt="2023-06-16T14:09:39.768" v="647"/>
          <ac:spMkLst>
            <pc:docMk/>
            <pc:sldMk cId="589448574" sldId="311"/>
            <ac:spMk id="14" creationId="{A285515E-5428-2307-8617-70FC2FA3C716}"/>
          </ac:spMkLst>
        </pc:spChg>
        <pc:spChg chg="add mod">
          <ac:chgData name="Mascha van de Weer" userId="c20f6ae4-2ee7-4ba2-a544-cdb847e134d2" providerId="ADAL" clId="{2DD79D88-47E0-475F-99CB-3CF41B8FDA11}" dt="2023-06-16T14:09:39.768" v="647"/>
          <ac:spMkLst>
            <pc:docMk/>
            <pc:sldMk cId="589448574" sldId="311"/>
            <ac:spMk id="15" creationId="{A337BC66-EDA7-056F-E108-B044B006C692}"/>
          </ac:spMkLst>
        </pc:spChg>
        <pc:spChg chg="add mod">
          <ac:chgData name="Mascha van de Weer" userId="c20f6ae4-2ee7-4ba2-a544-cdb847e134d2" providerId="ADAL" clId="{2DD79D88-47E0-475F-99CB-3CF41B8FDA11}" dt="2023-06-16T14:09:39.768" v="647"/>
          <ac:spMkLst>
            <pc:docMk/>
            <pc:sldMk cId="589448574" sldId="311"/>
            <ac:spMk id="16" creationId="{AB548D16-D0F7-B5A3-7A21-91939264BD68}"/>
          </ac:spMkLst>
        </pc:spChg>
        <pc:spChg chg="add mod">
          <ac:chgData name="Mascha van de Weer" userId="c20f6ae4-2ee7-4ba2-a544-cdb847e134d2" providerId="ADAL" clId="{2DD79D88-47E0-475F-99CB-3CF41B8FDA11}" dt="2023-06-16T14:59:44.508" v="777" actId="1038"/>
          <ac:spMkLst>
            <pc:docMk/>
            <pc:sldMk cId="589448574" sldId="311"/>
            <ac:spMk id="17" creationId="{182C3F49-5DFA-9AE9-3B13-8502AF6EEC48}"/>
          </ac:spMkLst>
        </pc:spChg>
        <pc:spChg chg="add mod">
          <ac:chgData name="Mascha van de Weer" userId="c20f6ae4-2ee7-4ba2-a544-cdb847e134d2" providerId="ADAL" clId="{2DD79D88-47E0-475F-99CB-3CF41B8FDA11}" dt="2023-06-16T14:09:39.768" v="647"/>
          <ac:spMkLst>
            <pc:docMk/>
            <pc:sldMk cId="589448574" sldId="311"/>
            <ac:spMk id="18" creationId="{32320596-11FD-C356-6872-5A16BBA89420}"/>
          </ac:spMkLst>
        </pc:spChg>
        <pc:spChg chg="add mod">
          <ac:chgData name="Mascha van de Weer" userId="c20f6ae4-2ee7-4ba2-a544-cdb847e134d2" providerId="ADAL" clId="{2DD79D88-47E0-475F-99CB-3CF41B8FDA11}" dt="2023-06-16T14:09:39.768" v="647"/>
          <ac:spMkLst>
            <pc:docMk/>
            <pc:sldMk cId="589448574" sldId="311"/>
            <ac:spMk id="19" creationId="{13331EA6-B163-AF2E-2EDA-FFC321284E16}"/>
          </ac:spMkLst>
        </pc:spChg>
        <pc:spChg chg="mod">
          <ac:chgData name="Mascha van de Weer" userId="c20f6ae4-2ee7-4ba2-a544-cdb847e134d2" providerId="ADAL" clId="{2DD79D88-47E0-475F-99CB-3CF41B8FDA11}" dt="2023-06-16T14:57:15.999" v="771" actId="255"/>
          <ac:spMkLst>
            <pc:docMk/>
            <pc:sldMk cId="589448574" sldId="311"/>
            <ac:spMk id="20" creationId="{8844718A-7BFA-34CB-E947-85D284FDDC6B}"/>
          </ac:spMkLst>
        </pc:spChg>
        <pc:spChg chg="del">
          <ac:chgData name="Mascha van de Weer" userId="c20f6ae4-2ee7-4ba2-a544-cdb847e134d2" providerId="ADAL" clId="{2DD79D88-47E0-475F-99CB-3CF41B8FDA11}" dt="2023-06-16T14:09:38.774" v="646" actId="478"/>
          <ac:spMkLst>
            <pc:docMk/>
            <pc:sldMk cId="589448574" sldId="311"/>
            <ac:spMk id="26" creationId="{0C1F19D0-68C2-7070-82F1-3A771E3C1185}"/>
          </ac:spMkLst>
        </pc:spChg>
        <pc:spChg chg="del">
          <ac:chgData name="Mascha van de Weer" userId="c20f6ae4-2ee7-4ba2-a544-cdb847e134d2" providerId="ADAL" clId="{2DD79D88-47E0-475F-99CB-3CF41B8FDA11}" dt="2023-06-16T14:09:38.774" v="646" actId="478"/>
          <ac:spMkLst>
            <pc:docMk/>
            <pc:sldMk cId="589448574" sldId="311"/>
            <ac:spMk id="27" creationId="{ED246C63-9248-D11B-7666-232986F61477}"/>
          </ac:spMkLst>
        </pc:spChg>
        <pc:spChg chg="del">
          <ac:chgData name="Mascha van de Weer" userId="c20f6ae4-2ee7-4ba2-a544-cdb847e134d2" providerId="ADAL" clId="{2DD79D88-47E0-475F-99CB-3CF41B8FDA11}" dt="2023-06-16T14:09:38.774" v="646" actId="478"/>
          <ac:spMkLst>
            <pc:docMk/>
            <pc:sldMk cId="589448574" sldId="311"/>
            <ac:spMk id="28" creationId="{9705B812-FE76-B52A-7187-7785A51C7C2A}"/>
          </ac:spMkLst>
        </pc:spChg>
        <pc:spChg chg="del">
          <ac:chgData name="Mascha van de Weer" userId="c20f6ae4-2ee7-4ba2-a544-cdb847e134d2" providerId="ADAL" clId="{2DD79D88-47E0-475F-99CB-3CF41B8FDA11}" dt="2023-06-16T14:09:38.774" v="646" actId="478"/>
          <ac:spMkLst>
            <pc:docMk/>
            <pc:sldMk cId="589448574" sldId="311"/>
            <ac:spMk id="29" creationId="{DCDDECB9-025E-49D2-DD8F-56F152F7DB0A}"/>
          </ac:spMkLst>
        </pc:spChg>
        <pc:spChg chg="del">
          <ac:chgData name="Mascha van de Weer" userId="c20f6ae4-2ee7-4ba2-a544-cdb847e134d2" providerId="ADAL" clId="{2DD79D88-47E0-475F-99CB-3CF41B8FDA11}" dt="2023-06-16T14:09:38.774" v="646" actId="478"/>
          <ac:spMkLst>
            <pc:docMk/>
            <pc:sldMk cId="589448574" sldId="311"/>
            <ac:spMk id="30" creationId="{9E663C1E-78AE-570D-5540-43EACD19B682}"/>
          </ac:spMkLst>
        </pc:spChg>
        <pc:spChg chg="del">
          <ac:chgData name="Mascha van de Weer" userId="c20f6ae4-2ee7-4ba2-a544-cdb847e134d2" providerId="ADAL" clId="{2DD79D88-47E0-475F-99CB-3CF41B8FDA11}" dt="2023-06-16T14:09:38.774" v="646" actId="478"/>
          <ac:spMkLst>
            <pc:docMk/>
            <pc:sldMk cId="589448574" sldId="311"/>
            <ac:spMk id="31" creationId="{7615DBA4-DA6A-B203-0831-98086B5F9A96}"/>
          </ac:spMkLst>
        </pc:spChg>
        <pc:spChg chg="del">
          <ac:chgData name="Mascha van de Weer" userId="c20f6ae4-2ee7-4ba2-a544-cdb847e134d2" providerId="ADAL" clId="{2DD79D88-47E0-475F-99CB-3CF41B8FDA11}" dt="2023-06-16T14:09:38.774" v="646" actId="478"/>
          <ac:spMkLst>
            <pc:docMk/>
            <pc:sldMk cId="589448574" sldId="311"/>
            <ac:spMk id="34" creationId="{B9C4DDD0-32C3-A1A4-AEA8-D1476D21353E}"/>
          </ac:spMkLst>
        </pc:spChg>
        <pc:spChg chg="del">
          <ac:chgData name="Mascha van de Weer" userId="c20f6ae4-2ee7-4ba2-a544-cdb847e134d2" providerId="ADAL" clId="{2DD79D88-47E0-475F-99CB-3CF41B8FDA11}" dt="2023-06-16T14:09:38.774" v="646" actId="478"/>
          <ac:spMkLst>
            <pc:docMk/>
            <pc:sldMk cId="589448574" sldId="311"/>
            <ac:spMk id="35" creationId="{ED2F89E3-6805-C825-A732-FCF23293AA05}"/>
          </ac:spMkLst>
        </pc:spChg>
        <pc:spChg chg="del">
          <ac:chgData name="Mascha van de Weer" userId="c20f6ae4-2ee7-4ba2-a544-cdb847e134d2" providerId="ADAL" clId="{2DD79D88-47E0-475F-99CB-3CF41B8FDA11}" dt="2023-06-16T14:09:38.774" v="646" actId="478"/>
          <ac:spMkLst>
            <pc:docMk/>
            <pc:sldMk cId="589448574" sldId="311"/>
            <ac:spMk id="36" creationId="{669C8C31-7B71-67AC-CBC9-6488D2CD441D}"/>
          </ac:spMkLst>
        </pc:spChg>
        <pc:spChg chg="del">
          <ac:chgData name="Mascha van de Weer" userId="c20f6ae4-2ee7-4ba2-a544-cdb847e134d2" providerId="ADAL" clId="{2DD79D88-47E0-475F-99CB-3CF41B8FDA11}" dt="2023-06-16T14:09:38.774" v="646" actId="478"/>
          <ac:spMkLst>
            <pc:docMk/>
            <pc:sldMk cId="589448574" sldId="311"/>
            <ac:spMk id="37" creationId="{2AA9CBD6-B189-0644-BE36-32DD4992372E}"/>
          </ac:spMkLst>
        </pc:spChg>
        <pc:spChg chg="del">
          <ac:chgData name="Mascha van de Weer" userId="c20f6ae4-2ee7-4ba2-a544-cdb847e134d2" providerId="ADAL" clId="{2DD79D88-47E0-475F-99CB-3CF41B8FDA11}" dt="2023-06-16T14:09:38.774" v="646" actId="478"/>
          <ac:spMkLst>
            <pc:docMk/>
            <pc:sldMk cId="589448574" sldId="311"/>
            <ac:spMk id="38" creationId="{1A791DC4-EE49-7180-FB97-C1B87A0381EF}"/>
          </ac:spMkLst>
        </pc:spChg>
        <pc:spChg chg="del">
          <ac:chgData name="Mascha van de Weer" userId="c20f6ae4-2ee7-4ba2-a544-cdb847e134d2" providerId="ADAL" clId="{2DD79D88-47E0-475F-99CB-3CF41B8FDA11}" dt="2023-06-16T14:09:38.774" v="646" actId="478"/>
          <ac:spMkLst>
            <pc:docMk/>
            <pc:sldMk cId="589448574" sldId="311"/>
            <ac:spMk id="39" creationId="{808307D2-22BB-7C01-3088-627AE84EBAB4}"/>
          </ac:spMkLst>
        </pc:spChg>
        <pc:spChg chg="del">
          <ac:chgData name="Mascha van de Weer" userId="c20f6ae4-2ee7-4ba2-a544-cdb847e134d2" providerId="ADAL" clId="{2DD79D88-47E0-475F-99CB-3CF41B8FDA11}" dt="2023-06-16T14:09:38.774" v="646" actId="478"/>
          <ac:spMkLst>
            <pc:docMk/>
            <pc:sldMk cId="589448574" sldId="311"/>
            <ac:spMk id="40" creationId="{6594DF2E-71A4-0CE7-8050-8958AB387A90}"/>
          </ac:spMkLst>
        </pc:spChg>
        <pc:picChg chg="add mod">
          <ac:chgData name="Mascha van de Weer" userId="c20f6ae4-2ee7-4ba2-a544-cdb847e134d2" providerId="ADAL" clId="{2DD79D88-47E0-475F-99CB-3CF41B8FDA11}" dt="2023-06-16T14:09:39.768" v="647"/>
          <ac:picMkLst>
            <pc:docMk/>
            <pc:sldMk cId="589448574" sldId="311"/>
            <ac:picMk id="10" creationId="{2DC8B5AA-1D63-AD8F-276E-00E2C2B4A0CC}"/>
          </ac:picMkLst>
        </pc:picChg>
        <pc:picChg chg="add mod">
          <ac:chgData name="Mascha van de Weer" userId="c20f6ae4-2ee7-4ba2-a544-cdb847e134d2" providerId="ADAL" clId="{2DD79D88-47E0-475F-99CB-3CF41B8FDA11}" dt="2023-06-16T14:09:39.768" v="647"/>
          <ac:picMkLst>
            <pc:docMk/>
            <pc:sldMk cId="589448574" sldId="311"/>
            <ac:picMk id="11" creationId="{C2DC150A-ED06-28C0-B0AE-531B830996B3}"/>
          </ac:picMkLst>
        </pc:picChg>
        <pc:picChg chg="del">
          <ac:chgData name="Mascha van de Weer" userId="c20f6ae4-2ee7-4ba2-a544-cdb847e134d2" providerId="ADAL" clId="{2DD79D88-47E0-475F-99CB-3CF41B8FDA11}" dt="2023-06-16T14:09:38.774" v="646" actId="478"/>
          <ac:picMkLst>
            <pc:docMk/>
            <pc:sldMk cId="589448574" sldId="311"/>
            <ac:picMk id="32" creationId="{BC95838B-3A5A-2E34-418D-4501ACF8AD89}"/>
          </ac:picMkLst>
        </pc:picChg>
        <pc:picChg chg="del">
          <ac:chgData name="Mascha van de Weer" userId="c20f6ae4-2ee7-4ba2-a544-cdb847e134d2" providerId="ADAL" clId="{2DD79D88-47E0-475F-99CB-3CF41B8FDA11}" dt="2023-06-16T14:09:38.774" v="646" actId="478"/>
          <ac:picMkLst>
            <pc:docMk/>
            <pc:sldMk cId="589448574" sldId="311"/>
            <ac:picMk id="33" creationId="{668CB0B5-92C7-5C99-6DE5-23E95501801E}"/>
          </ac:picMkLst>
        </pc:picChg>
        <pc:cxnChg chg="add mod">
          <ac:chgData name="Mascha van de Weer" userId="c20f6ae4-2ee7-4ba2-a544-cdb847e134d2" providerId="ADAL" clId="{2DD79D88-47E0-475F-99CB-3CF41B8FDA11}" dt="2023-06-16T14:09:39.768" v="647"/>
          <ac:cxnSpMkLst>
            <pc:docMk/>
            <pc:sldMk cId="589448574" sldId="311"/>
            <ac:cxnSpMk id="3" creationId="{BF88EFD4-C67E-32CE-CF5C-2E7B1D1A2109}"/>
          </ac:cxnSpMkLst>
        </pc:cxnChg>
        <pc:cxnChg chg="add mod">
          <ac:chgData name="Mascha van de Weer" userId="c20f6ae4-2ee7-4ba2-a544-cdb847e134d2" providerId="ADAL" clId="{2DD79D88-47E0-475F-99CB-3CF41B8FDA11}" dt="2023-06-16T14:09:39.768" v="647"/>
          <ac:cxnSpMkLst>
            <pc:docMk/>
            <pc:sldMk cId="589448574" sldId="311"/>
            <ac:cxnSpMk id="22" creationId="{77784342-0481-565E-E696-767458EE4734}"/>
          </ac:cxnSpMkLst>
        </pc:cxnChg>
        <pc:cxnChg chg="add mod">
          <ac:chgData name="Mascha van de Weer" userId="c20f6ae4-2ee7-4ba2-a544-cdb847e134d2" providerId="ADAL" clId="{2DD79D88-47E0-475F-99CB-3CF41B8FDA11}" dt="2023-06-16T14:59:29.262" v="773" actId="1038"/>
          <ac:cxnSpMkLst>
            <pc:docMk/>
            <pc:sldMk cId="589448574" sldId="311"/>
            <ac:cxnSpMk id="23" creationId="{7A377142-702C-2EE8-C58C-42F421743C03}"/>
          </ac:cxnSpMkLst>
        </pc:cxnChg>
        <pc:cxnChg chg="del">
          <ac:chgData name="Mascha van de Weer" userId="c20f6ae4-2ee7-4ba2-a544-cdb847e134d2" providerId="ADAL" clId="{2DD79D88-47E0-475F-99CB-3CF41B8FDA11}" dt="2023-06-16T14:09:38.774" v="646" actId="478"/>
          <ac:cxnSpMkLst>
            <pc:docMk/>
            <pc:sldMk cId="589448574" sldId="311"/>
            <ac:cxnSpMk id="25" creationId="{9047FA52-ACD9-A836-61AE-77FA296CA9C3}"/>
          </ac:cxnSpMkLst>
        </pc:cxnChg>
      </pc:sldChg>
      <pc:sldChg chg="del">
        <pc:chgData name="Mascha van de Weer" userId="c20f6ae4-2ee7-4ba2-a544-cdb847e134d2" providerId="ADAL" clId="{2DD79D88-47E0-475F-99CB-3CF41B8FDA11}" dt="2023-06-18T19:06:58.766" v="847" actId="2696"/>
        <pc:sldMkLst>
          <pc:docMk/>
          <pc:sldMk cId="2650682401" sldId="313"/>
        </pc:sldMkLst>
      </pc:sldChg>
      <pc:sldChg chg="del">
        <pc:chgData name="Mascha van de Weer" userId="c20f6ae4-2ee7-4ba2-a544-cdb847e134d2" providerId="ADAL" clId="{2DD79D88-47E0-475F-99CB-3CF41B8FDA11}" dt="2023-06-18T19:06:56.380" v="846" actId="2696"/>
        <pc:sldMkLst>
          <pc:docMk/>
          <pc:sldMk cId="201677419" sldId="314"/>
        </pc:sldMkLst>
      </pc:sldChg>
      <pc:sldChg chg="del">
        <pc:chgData name="Mascha van de Weer" userId="c20f6ae4-2ee7-4ba2-a544-cdb847e134d2" providerId="ADAL" clId="{2DD79D88-47E0-475F-99CB-3CF41B8FDA11}" dt="2023-06-18T19:06:54.014" v="845" actId="2696"/>
        <pc:sldMkLst>
          <pc:docMk/>
          <pc:sldMk cId="2585187949" sldId="315"/>
        </pc:sldMkLst>
      </pc:sldChg>
      <pc:sldChg chg="addSp delSp modSp add mod">
        <pc:chgData name="Mascha van de Weer" userId="c20f6ae4-2ee7-4ba2-a544-cdb847e134d2" providerId="ADAL" clId="{2DD79D88-47E0-475F-99CB-3CF41B8FDA11}" dt="2023-06-18T19:37:01.879" v="969" actId="20577"/>
        <pc:sldMkLst>
          <pc:docMk/>
          <pc:sldMk cId="3233516031" sldId="315"/>
        </pc:sldMkLst>
        <pc:spChg chg="mod">
          <ac:chgData name="Mascha van de Weer" userId="c20f6ae4-2ee7-4ba2-a544-cdb847e134d2" providerId="ADAL" clId="{2DD79D88-47E0-475F-99CB-3CF41B8FDA11}" dt="2023-06-18T19:37:01.879" v="969" actId="20577"/>
          <ac:spMkLst>
            <pc:docMk/>
            <pc:sldMk cId="3233516031" sldId="315"/>
            <ac:spMk id="3" creationId="{E289DB61-8272-1046-4B80-8EA77E52E727}"/>
          </ac:spMkLst>
        </pc:spChg>
        <pc:spChg chg="del mod">
          <ac:chgData name="Mascha van de Weer" userId="c20f6ae4-2ee7-4ba2-a544-cdb847e134d2" providerId="ADAL" clId="{2DD79D88-47E0-475F-99CB-3CF41B8FDA11}" dt="2023-06-18T19:28:01.149" v="887" actId="478"/>
          <ac:spMkLst>
            <pc:docMk/>
            <pc:sldMk cId="3233516031" sldId="315"/>
            <ac:spMk id="7" creationId="{9F1973C5-FE29-C52F-D3E0-A6B0D3B1617F}"/>
          </ac:spMkLst>
        </pc:spChg>
        <pc:spChg chg="add mod">
          <ac:chgData name="Mascha van de Weer" userId="c20f6ae4-2ee7-4ba2-a544-cdb847e134d2" providerId="ADAL" clId="{2DD79D88-47E0-475F-99CB-3CF41B8FDA11}" dt="2023-06-18T19:28:23.418" v="889" actId="34135"/>
          <ac:spMkLst>
            <pc:docMk/>
            <pc:sldMk cId="3233516031" sldId="315"/>
            <ac:spMk id="12" creationId="{10CA5344-506A-26E5-EF18-0BE66E703F51}"/>
          </ac:spMkLst>
        </pc:spChg>
        <pc:spChg chg="mod">
          <ac:chgData name="Mascha van de Weer" userId="c20f6ae4-2ee7-4ba2-a544-cdb847e134d2" providerId="ADAL" clId="{2DD79D88-47E0-475F-99CB-3CF41B8FDA11}" dt="2023-06-18T19:36:41.066" v="957" actId="34136"/>
          <ac:spMkLst>
            <pc:docMk/>
            <pc:sldMk cId="3233516031" sldId="315"/>
            <ac:spMk id="22" creationId="{9805BB2B-B813-4F1C-0201-B80234DF3FFE}"/>
          </ac:spMkLst>
        </pc:spChg>
      </pc:sldChg>
      <pc:sldChg chg="del">
        <pc:chgData name="Mascha van de Weer" userId="c20f6ae4-2ee7-4ba2-a544-cdb847e134d2" providerId="ADAL" clId="{2DD79D88-47E0-475F-99CB-3CF41B8FDA11}" dt="2023-06-18T19:28:53.126" v="894" actId="2696"/>
        <pc:sldMkLst>
          <pc:docMk/>
          <pc:sldMk cId="865613862" sldId="316"/>
        </pc:sldMkLst>
      </pc:sldChg>
      <pc:sldChg chg="del">
        <pc:chgData name="Mascha van de Weer" userId="c20f6ae4-2ee7-4ba2-a544-cdb847e134d2" providerId="ADAL" clId="{2DD79D88-47E0-475F-99CB-3CF41B8FDA11}" dt="2023-06-18T19:28:50.359" v="893" actId="2696"/>
        <pc:sldMkLst>
          <pc:docMk/>
          <pc:sldMk cId="2213258555" sldId="317"/>
        </pc:sldMkLst>
      </pc:sldChg>
      <pc:sldChg chg="del">
        <pc:chgData name="Mascha van de Weer" userId="c20f6ae4-2ee7-4ba2-a544-cdb847e134d2" providerId="ADAL" clId="{2DD79D88-47E0-475F-99CB-3CF41B8FDA11}" dt="2023-06-18T19:28:48.289" v="892" actId="2696"/>
        <pc:sldMkLst>
          <pc:docMk/>
          <pc:sldMk cId="419546492" sldId="318"/>
        </pc:sldMkLst>
      </pc:sldChg>
      <pc:sldChg chg="del">
        <pc:chgData name="Mascha van de Weer" userId="c20f6ae4-2ee7-4ba2-a544-cdb847e134d2" providerId="ADAL" clId="{2DD79D88-47E0-475F-99CB-3CF41B8FDA11}" dt="2023-06-18T19:28:46.076" v="891" actId="2696"/>
        <pc:sldMkLst>
          <pc:docMk/>
          <pc:sldMk cId="145938581" sldId="319"/>
        </pc:sldMkLst>
      </pc:sldChg>
      <pc:sldChg chg="del">
        <pc:chgData name="Mascha van de Weer" userId="c20f6ae4-2ee7-4ba2-a544-cdb847e134d2" providerId="ADAL" clId="{2DD79D88-47E0-475F-99CB-3CF41B8FDA11}" dt="2023-06-18T19:34:12.557" v="922" actId="2696"/>
        <pc:sldMkLst>
          <pc:docMk/>
          <pc:sldMk cId="4277491980" sldId="321"/>
        </pc:sldMkLst>
      </pc:sldChg>
      <pc:sldChg chg="del">
        <pc:chgData name="Mascha van de Weer" userId="c20f6ae4-2ee7-4ba2-a544-cdb847e134d2" providerId="ADAL" clId="{2DD79D88-47E0-475F-99CB-3CF41B8FDA11}" dt="2023-06-18T19:34:07.842" v="921" actId="2696"/>
        <pc:sldMkLst>
          <pc:docMk/>
          <pc:sldMk cId="1568022673" sldId="322"/>
        </pc:sldMkLst>
      </pc:sldChg>
      <pc:sldChg chg="del">
        <pc:chgData name="Mascha van de Weer" userId="c20f6ae4-2ee7-4ba2-a544-cdb847e134d2" providerId="ADAL" clId="{2DD79D88-47E0-475F-99CB-3CF41B8FDA11}" dt="2023-06-18T19:34:05.310" v="920" actId="2696"/>
        <pc:sldMkLst>
          <pc:docMk/>
          <pc:sldMk cId="943651124" sldId="323"/>
        </pc:sldMkLst>
      </pc:sldChg>
      <pc:sldChg chg="del">
        <pc:chgData name="Mascha van de Weer" userId="c20f6ae4-2ee7-4ba2-a544-cdb847e134d2" providerId="ADAL" clId="{2DD79D88-47E0-475F-99CB-3CF41B8FDA11}" dt="2023-06-18T19:46:01.254" v="1049" actId="2696"/>
        <pc:sldMkLst>
          <pc:docMk/>
          <pc:sldMk cId="1241546938" sldId="324"/>
        </pc:sldMkLst>
      </pc:sldChg>
      <pc:sldChg chg="del">
        <pc:chgData name="Mascha van de Weer" userId="c20f6ae4-2ee7-4ba2-a544-cdb847e134d2" providerId="ADAL" clId="{2DD79D88-47E0-475F-99CB-3CF41B8FDA11}" dt="2023-06-18T19:45:58.950" v="1048" actId="2696"/>
        <pc:sldMkLst>
          <pc:docMk/>
          <pc:sldMk cId="3996630160" sldId="325"/>
        </pc:sldMkLst>
      </pc:sldChg>
      <pc:sldChg chg="del">
        <pc:chgData name="Mascha van de Weer" userId="c20f6ae4-2ee7-4ba2-a544-cdb847e134d2" providerId="ADAL" clId="{2DD79D88-47E0-475F-99CB-3CF41B8FDA11}" dt="2023-06-18T19:45:55.067" v="1047" actId="2696"/>
        <pc:sldMkLst>
          <pc:docMk/>
          <pc:sldMk cId="3681772398" sldId="326"/>
        </pc:sldMkLst>
      </pc:sldChg>
      <pc:sldChg chg="add">
        <pc:chgData name="Mascha van de Weer" userId="c20f6ae4-2ee7-4ba2-a544-cdb847e134d2" providerId="ADAL" clId="{2DD79D88-47E0-475F-99CB-3CF41B8FDA11}" dt="2023-06-16T15:38:03.464" v="812" actId="2890"/>
        <pc:sldMkLst>
          <pc:docMk/>
          <pc:sldMk cId="996424594" sldId="327"/>
        </pc:sldMkLst>
      </pc:sldChg>
      <pc:sldChg chg="add">
        <pc:chgData name="Mascha van de Weer" userId="c20f6ae4-2ee7-4ba2-a544-cdb847e134d2" providerId="ADAL" clId="{2DD79D88-47E0-475F-99CB-3CF41B8FDA11}" dt="2023-06-16T15:38:05.870" v="813" actId="2890"/>
        <pc:sldMkLst>
          <pc:docMk/>
          <pc:sldMk cId="4122775734" sldId="328"/>
        </pc:sldMkLst>
      </pc:sldChg>
      <pc:sldChg chg="add">
        <pc:chgData name="Mascha van de Weer" userId="c20f6ae4-2ee7-4ba2-a544-cdb847e134d2" providerId="ADAL" clId="{2DD79D88-47E0-475F-99CB-3CF41B8FDA11}" dt="2023-06-16T15:38:08.335" v="814" actId="2890"/>
        <pc:sldMkLst>
          <pc:docMk/>
          <pc:sldMk cId="3171542768" sldId="329"/>
        </pc:sldMkLst>
      </pc:sldChg>
      <pc:sldChg chg="add">
        <pc:chgData name="Mascha van de Weer" userId="c20f6ae4-2ee7-4ba2-a544-cdb847e134d2" providerId="ADAL" clId="{2DD79D88-47E0-475F-99CB-3CF41B8FDA11}" dt="2023-06-16T15:38:10.551" v="815" actId="2890"/>
        <pc:sldMkLst>
          <pc:docMk/>
          <pc:sldMk cId="1996173774" sldId="330"/>
        </pc:sldMkLst>
      </pc:sldChg>
      <pc:sldChg chg="add">
        <pc:chgData name="Mascha van de Weer" userId="c20f6ae4-2ee7-4ba2-a544-cdb847e134d2" providerId="ADAL" clId="{2DD79D88-47E0-475F-99CB-3CF41B8FDA11}" dt="2023-06-16T15:38:12.955" v="816" actId="2890"/>
        <pc:sldMkLst>
          <pc:docMk/>
          <pc:sldMk cId="442487140" sldId="331"/>
        </pc:sldMkLst>
      </pc:sldChg>
      <pc:sldChg chg="addSp delSp modSp add mod">
        <pc:chgData name="Mascha van de Weer" userId="c20f6ae4-2ee7-4ba2-a544-cdb847e134d2" providerId="ADAL" clId="{2DD79D88-47E0-475F-99CB-3CF41B8FDA11}" dt="2023-06-18T19:35:07.864" v="935" actId="20577"/>
        <pc:sldMkLst>
          <pc:docMk/>
          <pc:sldMk cId="2131710614" sldId="362"/>
        </pc:sldMkLst>
        <pc:spChg chg="mod">
          <ac:chgData name="Mascha van de Weer" userId="c20f6ae4-2ee7-4ba2-a544-cdb847e134d2" providerId="ADAL" clId="{2DD79D88-47E0-475F-99CB-3CF41B8FDA11}" dt="2023-06-18T19:07:30.519" v="851" actId="34135"/>
          <ac:spMkLst>
            <pc:docMk/>
            <pc:sldMk cId="2131710614" sldId="362"/>
            <ac:spMk id="2" creationId="{33F2B491-0034-9643-09AD-00781C73CFD5}"/>
          </ac:spMkLst>
        </pc:spChg>
        <pc:spChg chg="mod">
          <ac:chgData name="Mascha van de Weer" userId="c20f6ae4-2ee7-4ba2-a544-cdb847e134d2" providerId="ADAL" clId="{2DD79D88-47E0-475F-99CB-3CF41B8FDA11}" dt="2023-06-18T19:07:30.519" v="851" actId="34135"/>
          <ac:spMkLst>
            <pc:docMk/>
            <pc:sldMk cId="2131710614" sldId="362"/>
            <ac:spMk id="3" creationId="{CE5E36B2-FED2-A437-0138-C81D36C9A100}"/>
          </ac:spMkLst>
        </pc:spChg>
        <pc:spChg chg="mod">
          <ac:chgData name="Mascha van de Weer" userId="c20f6ae4-2ee7-4ba2-a544-cdb847e134d2" providerId="ADAL" clId="{2DD79D88-47E0-475F-99CB-3CF41B8FDA11}" dt="2023-06-18T19:35:07.864" v="935" actId="20577"/>
          <ac:spMkLst>
            <pc:docMk/>
            <pc:sldMk cId="2131710614" sldId="362"/>
            <ac:spMk id="4" creationId="{76941728-7EE6-5FD5-865B-3ADBE81ACB52}"/>
          </ac:spMkLst>
        </pc:spChg>
        <pc:spChg chg="del mod">
          <ac:chgData name="Mascha van de Weer" userId="c20f6ae4-2ee7-4ba2-a544-cdb847e134d2" providerId="ADAL" clId="{2DD79D88-47E0-475F-99CB-3CF41B8FDA11}" dt="2023-06-18T19:03:04.469" v="820" actId="478"/>
          <ac:spMkLst>
            <pc:docMk/>
            <pc:sldMk cId="2131710614" sldId="362"/>
            <ac:spMk id="5" creationId="{66013265-4F9D-58C7-CD2F-5C65A852DA33}"/>
          </ac:spMkLst>
        </pc:spChg>
        <pc:spChg chg="del mod">
          <ac:chgData name="Mascha van de Weer" userId="c20f6ae4-2ee7-4ba2-a544-cdb847e134d2" providerId="ADAL" clId="{2DD79D88-47E0-475F-99CB-3CF41B8FDA11}" dt="2023-06-18T19:03:43.279" v="829" actId="478"/>
          <ac:spMkLst>
            <pc:docMk/>
            <pc:sldMk cId="2131710614" sldId="362"/>
            <ac:spMk id="6" creationId="{1E2052C4-E1A2-BF08-2A78-B660C5777211}"/>
          </ac:spMkLst>
        </pc:spChg>
        <pc:spChg chg="del mod">
          <ac:chgData name="Mascha van de Weer" userId="c20f6ae4-2ee7-4ba2-a544-cdb847e134d2" providerId="ADAL" clId="{2DD79D88-47E0-475F-99CB-3CF41B8FDA11}" dt="2023-06-18T19:03:29.385" v="827" actId="478"/>
          <ac:spMkLst>
            <pc:docMk/>
            <pc:sldMk cId="2131710614" sldId="362"/>
            <ac:spMk id="7" creationId="{9F1973C5-FE29-C52F-D3E0-A6B0D3B1617F}"/>
          </ac:spMkLst>
        </pc:spChg>
        <pc:spChg chg="mod">
          <ac:chgData name="Mascha van de Weer" userId="c20f6ae4-2ee7-4ba2-a544-cdb847e134d2" providerId="ADAL" clId="{2DD79D88-47E0-475F-99CB-3CF41B8FDA11}" dt="2023-06-18T19:07:30.519" v="851" actId="34135"/>
          <ac:spMkLst>
            <pc:docMk/>
            <pc:sldMk cId="2131710614" sldId="362"/>
            <ac:spMk id="9" creationId="{4E8E73DA-C674-7A00-4649-67E2ED970FB2}"/>
          </ac:spMkLst>
        </pc:spChg>
        <pc:spChg chg="del mod">
          <ac:chgData name="Mascha van de Weer" userId="c20f6ae4-2ee7-4ba2-a544-cdb847e134d2" providerId="ADAL" clId="{2DD79D88-47E0-475F-99CB-3CF41B8FDA11}" dt="2023-06-18T19:13:48.062" v="881" actId="478"/>
          <ac:spMkLst>
            <pc:docMk/>
            <pc:sldMk cId="2131710614" sldId="362"/>
            <ac:spMk id="10" creationId="{9BD27EAB-F3D3-1D60-61FF-FB500ADBC266}"/>
          </ac:spMkLst>
        </pc:spChg>
        <pc:spChg chg="del mod topLvl">
          <ac:chgData name="Mascha van de Weer" userId="c20f6ae4-2ee7-4ba2-a544-cdb847e134d2" providerId="ADAL" clId="{2DD79D88-47E0-475F-99CB-3CF41B8FDA11}" dt="2023-06-18T19:13:48.062" v="881" actId="478"/>
          <ac:spMkLst>
            <pc:docMk/>
            <pc:sldMk cId="2131710614" sldId="362"/>
            <ac:spMk id="11" creationId="{E89F6358-E571-2E91-3BB3-C7FE9EF64C2B}"/>
          </ac:spMkLst>
        </pc:spChg>
        <pc:spChg chg="del mod">
          <ac:chgData name="Mascha van de Weer" userId="c20f6ae4-2ee7-4ba2-a544-cdb847e134d2" providerId="ADAL" clId="{2DD79D88-47E0-475F-99CB-3CF41B8FDA11}" dt="2023-06-18T19:13:48.062" v="881" actId="478"/>
          <ac:spMkLst>
            <pc:docMk/>
            <pc:sldMk cId="2131710614" sldId="362"/>
            <ac:spMk id="12" creationId="{45F3ECFA-A43B-138D-24C0-E26038BF001F}"/>
          </ac:spMkLst>
        </pc:spChg>
        <pc:spChg chg="mod topLvl">
          <ac:chgData name="Mascha van de Weer" userId="c20f6ae4-2ee7-4ba2-a544-cdb847e134d2" providerId="ADAL" clId="{2DD79D88-47E0-475F-99CB-3CF41B8FDA11}" dt="2023-06-18T19:13:48.062" v="881" actId="478"/>
          <ac:spMkLst>
            <pc:docMk/>
            <pc:sldMk cId="2131710614" sldId="362"/>
            <ac:spMk id="14" creationId="{2AA32949-E33E-959C-F750-1CD689E4D7BA}"/>
          </ac:spMkLst>
        </pc:spChg>
        <pc:spChg chg="del mod">
          <ac:chgData name="Mascha van de Weer" userId="c20f6ae4-2ee7-4ba2-a544-cdb847e134d2" providerId="ADAL" clId="{2DD79D88-47E0-475F-99CB-3CF41B8FDA11}" dt="2023-06-18T19:13:48.062" v="881" actId="478"/>
          <ac:spMkLst>
            <pc:docMk/>
            <pc:sldMk cId="2131710614" sldId="362"/>
            <ac:spMk id="15" creationId="{1BED3DCB-0B32-D0B6-5131-5C9918C28B39}"/>
          </ac:spMkLst>
        </pc:spChg>
        <pc:spChg chg="mod">
          <ac:chgData name="Mascha van de Weer" userId="c20f6ae4-2ee7-4ba2-a544-cdb847e134d2" providerId="ADAL" clId="{2DD79D88-47E0-475F-99CB-3CF41B8FDA11}" dt="2023-06-18T19:07:30.519" v="851" actId="34135"/>
          <ac:spMkLst>
            <pc:docMk/>
            <pc:sldMk cId="2131710614" sldId="362"/>
            <ac:spMk id="17" creationId="{86B948DC-4897-EE9C-2424-7FA7B6C78458}"/>
          </ac:spMkLst>
        </pc:spChg>
        <pc:spChg chg="mod">
          <ac:chgData name="Mascha van de Weer" userId="c20f6ae4-2ee7-4ba2-a544-cdb847e134d2" providerId="ADAL" clId="{2DD79D88-47E0-475F-99CB-3CF41B8FDA11}" dt="2023-06-18T19:07:30.519" v="851" actId="34135"/>
          <ac:spMkLst>
            <pc:docMk/>
            <pc:sldMk cId="2131710614" sldId="362"/>
            <ac:spMk id="18" creationId="{87E02F5D-B108-AA20-3FD8-86A45CA7AE29}"/>
          </ac:spMkLst>
        </pc:spChg>
        <pc:spChg chg="mod">
          <ac:chgData name="Mascha van de Weer" userId="c20f6ae4-2ee7-4ba2-a544-cdb847e134d2" providerId="ADAL" clId="{2DD79D88-47E0-475F-99CB-3CF41B8FDA11}" dt="2023-06-18T19:07:30.519" v="851" actId="34135"/>
          <ac:spMkLst>
            <pc:docMk/>
            <pc:sldMk cId="2131710614" sldId="362"/>
            <ac:spMk id="19" creationId="{F26A32B7-2FCB-9127-339E-218E905BE6D7}"/>
          </ac:spMkLst>
        </pc:spChg>
        <pc:spChg chg="mod">
          <ac:chgData name="Mascha van de Weer" userId="c20f6ae4-2ee7-4ba2-a544-cdb847e134d2" providerId="ADAL" clId="{2DD79D88-47E0-475F-99CB-3CF41B8FDA11}" dt="2023-06-18T19:07:30.519" v="851" actId="34135"/>
          <ac:spMkLst>
            <pc:docMk/>
            <pc:sldMk cId="2131710614" sldId="362"/>
            <ac:spMk id="20" creationId="{4AFAEA51-AFC8-9CD5-F65F-58C1AFC19E3E}"/>
          </ac:spMkLst>
        </pc:spChg>
        <pc:spChg chg="mod">
          <ac:chgData name="Mascha van de Weer" userId="c20f6ae4-2ee7-4ba2-a544-cdb847e134d2" providerId="ADAL" clId="{2DD79D88-47E0-475F-99CB-3CF41B8FDA11}" dt="2023-06-18T19:07:30.519" v="851" actId="34135"/>
          <ac:spMkLst>
            <pc:docMk/>
            <pc:sldMk cId="2131710614" sldId="362"/>
            <ac:spMk id="22" creationId="{9805BB2B-B813-4F1C-0201-B80234DF3FFE}"/>
          </ac:spMkLst>
        </pc:spChg>
        <pc:spChg chg="mod">
          <ac:chgData name="Mascha van de Weer" userId="c20f6ae4-2ee7-4ba2-a544-cdb847e134d2" providerId="ADAL" clId="{2DD79D88-47E0-475F-99CB-3CF41B8FDA11}" dt="2023-06-18T19:07:30.519" v="851" actId="34135"/>
          <ac:spMkLst>
            <pc:docMk/>
            <pc:sldMk cId="2131710614" sldId="362"/>
            <ac:spMk id="23" creationId="{ADE603D1-8988-FC76-0C16-B8B6F790870D}"/>
          </ac:spMkLst>
        </pc:spChg>
        <pc:spChg chg="mod">
          <ac:chgData name="Mascha van de Weer" userId="c20f6ae4-2ee7-4ba2-a544-cdb847e134d2" providerId="ADAL" clId="{2DD79D88-47E0-475F-99CB-3CF41B8FDA11}" dt="2023-06-18T19:07:30.519" v="851" actId="34135"/>
          <ac:spMkLst>
            <pc:docMk/>
            <pc:sldMk cId="2131710614" sldId="362"/>
            <ac:spMk id="24" creationId="{21C5093E-015A-6D96-28C3-C5ADC21F7366}"/>
          </ac:spMkLst>
        </pc:spChg>
        <pc:spChg chg="mod">
          <ac:chgData name="Mascha van de Weer" userId="c20f6ae4-2ee7-4ba2-a544-cdb847e134d2" providerId="ADAL" clId="{2DD79D88-47E0-475F-99CB-3CF41B8FDA11}" dt="2023-06-18T19:07:30.519" v="851" actId="34135"/>
          <ac:spMkLst>
            <pc:docMk/>
            <pc:sldMk cId="2131710614" sldId="362"/>
            <ac:spMk id="25" creationId="{E736FFDB-E118-A571-71F1-B7BCA8588F48}"/>
          </ac:spMkLst>
        </pc:spChg>
        <pc:spChg chg="mod">
          <ac:chgData name="Mascha van de Weer" userId="c20f6ae4-2ee7-4ba2-a544-cdb847e134d2" providerId="ADAL" clId="{2DD79D88-47E0-475F-99CB-3CF41B8FDA11}" dt="2023-06-18T19:07:30.519" v="851" actId="34135"/>
          <ac:spMkLst>
            <pc:docMk/>
            <pc:sldMk cId="2131710614" sldId="362"/>
            <ac:spMk id="26" creationId="{FD4246B6-0C71-FB15-43DD-D003A2F4C1C2}"/>
          </ac:spMkLst>
        </pc:spChg>
        <pc:spChg chg="mod">
          <ac:chgData name="Mascha van de Weer" userId="c20f6ae4-2ee7-4ba2-a544-cdb847e134d2" providerId="ADAL" clId="{2DD79D88-47E0-475F-99CB-3CF41B8FDA11}" dt="2023-06-18T19:07:30.519" v="851" actId="34135"/>
          <ac:spMkLst>
            <pc:docMk/>
            <pc:sldMk cId="2131710614" sldId="362"/>
            <ac:spMk id="27" creationId="{4303B831-9302-6A9D-6066-8D97AE89E9F5}"/>
          </ac:spMkLst>
        </pc:spChg>
        <pc:spChg chg="mod">
          <ac:chgData name="Mascha van de Weer" userId="c20f6ae4-2ee7-4ba2-a544-cdb847e134d2" providerId="ADAL" clId="{2DD79D88-47E0-475F-99CB-3CF41B8FDA11}" dt="2023-06-18T19:07:30.519" v="851" actId="34135"/>
          <ac:spMkLst>
            <pc:docMk/>
            <pc:sldMk cId="2131710614" sldId="362"/>
            <ac:spMk id="28" creationId="{3BB5EE17-02C6-5FE7-C92D-D21E247D0115}"/>
          </ac:spMkLst>
        </pc:spChg>
        <pc:spChg chg="mod">
          <ac:chgData name="Mascha van de Weer" userId="c20f6ae4-2ee7-4ba2-a544-cdb847e134d2" providerId="ADAL" clId="{2DD79D88-47E0-475F-99CB-3CF41B8FDA11}" dt="2023-06-18T19:07:30.519" v="851" actId="34135"/>
          <ac:spMkLst>
            <pc:docMk/>
            <pc:sldMk cId="2131710614" sldId="362"/>
            <ac:spMk id="29" creationId="{61C144A2-C05E-9D0E-5F8F-7A0F820AA436}"/>
          </ac:spMkLst>
        </pc:spChg>
        <pc:spChg chg="mod">
          <ac:chgData name="Mascha van de Weer" userId="c20f6ae4-2ee7-4ba2-a544-cdb847e134d2" providerId="ADAL" clId="{2DD79D88-47E0-475F-99CB-3CF41B8FDA11}" dt="2023-06-18T19:07:30.519" v="851" actId="34135"/>
          <ac:spMkLst>
            <pc:docMk/>
            <pc:sldMk cId="2131710614" sldId="362"/>
            <ac:spMk id="30" creationId="{57D9C480-6D6C-A11C-3FC3-A0D0236D8889}"/>
          </ac:spMkLst>
        </pc:spChg>
        <pc:spChg chg="add del mod ord">
          <ac:chgData name="Mascha van de Weer" userId="c20f6ae4-2ee7-4ba2-a544-cdb847e134d2" providerId="ADAL" clId="{2DD79D88-47E0-475F-99CB-3CF41B8FDA11}" dt="2023-06-18T19:03:17.955" v="824"/>
          <ac:spMkLst>
            <pc:docMk/>
            <pc:sldMk cId="2131710614" sldId="362"/>
            <ac:spMk id="31" creationId="{249650CA-CF4A-DD84-F2CE-9EED5D9C5D23}"/>
          </ac:spMkLst>
        </pc:spChg>
        <pc:spChg chg="add mod">
          <ac:chgData name="Mascha van de Weer" userId="c20f6ae4-2ee7-4ba2-a544-cdb847e134d2" providerId="ADAL" clId="{2DD79D88-47E0-475F-99CB-3CF41B8FDA11}" dt="2023-06-18T19:07:30.519" v="851" actId="34135"/>
          <ac:spMkLst>
            <pc:docMk/>
            <pc:sldMk cId="2131710614" sldId="362"/>
            <ac:spMk id="32" creationId="{ECB6E533-8F9D-733E-C8B6-400F89A75654}"/>
          </ac:spMkLst>
        </pc:spChg>
        <pc:spChg chg="add mod">
          <ac:chgData name="Mascha van de Weer" userId="c20f6ae4-2ee7-4ba2-a544-cdb847e134d2" providerId="ADAL" clId="{2DD79D88-47E0-475F-99CB-3CF41B8FDA11}" dt="2023-06-18T19:07:30.519" v="851" actId="34135"/>
          <ac:spMkLst>
            <pc:docMk/>
            <pc:sldMk cId="2131710614" sldId="362"/>
            <ac:spMk id="33" creationId="{B1A4987C-EB4B-C58F-63E4-6BD8A1281ACB}"/>
          </ac:spMkLst>
        </pc:spChg>
        <pc:spChg chg="add mod">
          <ac:chgData name="Mascha van de Weer" userId="c20f6ae4-2ee7-4ba2-a544-cdb847e134d2" providerId="ADAL" clId="{2DD79D88-47E0-475F-99CB-3CF41B8FDA11}" dt="2023-06-18T19:07:30.519" v="851" actId="34135"/>
          <ac:spMkLst>
            <pc:docMk/>
            <pc:sldMk cId="2131710614" sldId="362"/>
            <ac:spMk id="34" creationId="{5A606A99-2D86-8B2D-B62D-738D322D0092}"/>
          </ac:spMkLst>
        </pc:spChg>
        <pc:spChg chg="add mod">
          <ac:chgData name="Mascha van de Weer" userId="c20f6ae4-2ee7-4ba2-a544-cdb847e134d2" providerId="ADAL" clId="{2DD79D88-47E0-475F-99CB-3CF41B8FDA11}" dt="2023-06-18T19:13:54.465" v="883" actId="34135"/>
          <ac:spMkLst>
            <pc:docMk/>
            <pc:sldMk cId="2131710614" sldId="362"/>
            <ac:spMk id="36" creationId="{CACA1E66-BA63-72A3-D23A-5C1ADB880134}"/>
          </ac:spMkLst>
        </pc:spChg>
        <pc:spChg chg="mod">
          <ac:chgData name="Mascha van de Weer" userId="c20f6ae4-2ee7-4ba2-a544-cdb847e134d2" providerId="ADAL" clId="{2DD79D88-47E0-475F-99CB-3CF41B8FDA11}" dt="2023-06-18T19:07:30.519" v="851" actId="34135"/>
          <ac:spMkLst>
            <pc:docMk/>
            <pc:sldMk cId="2131710614" sldId="362"/>
            <ac:spMk id="38" creationId="{D92E3D48-D34C-DF11-B90E-3F79EE8D55A4}"/>
          </ac:spMkLst>
        </pc:spChg>
        <pc:spChg chg="add mod">
          <ac:chgData name="Mascha van de Weer" userId="c20f6ae4-2ee7-4ba2-a544-cdb847e134d2" providerId="ADAL" clId="{2DD79D88-47E0-475F-99CB-3CF41B8FDA11}" dt="2023-06-18T19:13:54.465" v="883" actId="34135"/>
          <ac:spMkLst>
            <pc:docMk/>
            <pc:sldMk cId="2131710614" sldId="362"/>
            <ac:spMk id="39" creationId="{8F6F7F0E-39E6-25E7-9330-D3E5BBD8894E}"/>
          </ac:spMkLst>
        </pc:spChg>
        <pc:spChg chg="add mod">
          <ac:chgData name="Mascha van de Weer" userId="c20f6ae4-2ee7-4ba2-a544-cdb847e134d2" providerId="ADAL" clId="{2DD79D88-47E0-475F-99CB-3CF41B8FDA11}" dt="2023-06-18T19:13:54.465" v="883" actId="34135"/>
          <ac:spMkLst>
            <pc:docMk/>
            <pc:sldMk cId="2131710614" sldId="362"/>
            <ac:spMk id="40" creationId="{BB9C9D69-6E78-461E-9508-C7706BCB8CFA}"/>
          </ac:spMkLst>
        </pc:spChg>
        <pc:spChg chg="add mod">
          <ac:chgData name="Mascha van de Weer" userId="c20f6ae4-2ee7-4ba2-a544-cdb847e134d2" providerId="ADAL" clId="{2DD79D88-47E0-475F-99CB-3CF41B8FDA11}" dt="2023-06-18T19:13:54.465" v="883" actId="34135"/>
          <ac:spMkLst>
            <pc:docMk/>
            <pc:sldMk cId="2131710614" sldId="362"/>
            <ac:spMk id="41" creationId="{F0CC3709-1A3E-9B35-8341-515DA3E85521}"/>
          </ac:spMkLst>
        </pc:spChg>
        <pc:spChg chg="mod">
          <ac:chgData name="Mascha van de Weer" userId="c20f6ae4-2ee7-4ba2-a544-cdb847e134d2" providerId="ADAL" clId="{2DD79D88-47E0-475F-99CB-3CF41B8FDA11}" dt="2023-06-18T19:07:30.519" v="851" actId="34135"/>
          <ac:spMkLst>
            <pc:docMk/>
            <pc:sldMk cId="2131710614" sldId="362"/>
            <ac:spMk id="46" creationId="{DA68DA58-A46D-9D37-274A-457ABF945CF1}"/>
          </ac:spMkLst>
        </pc:spChg>
        <pc:grpChg chg="del">
          <ac:chgData name="Mascha van de Weer" userId="c20f6ae4-2ee7-4ba2-a544-cdb847e134d2" providerId="ADAL" clId="{2DD79D88-47E0-475F-99CB-3CF41B8FDA11}" dt="2023-06-18T19:03:29.385" v="827" actId="478"/>
          <ac:grpSpMkLst>
            <pc:docMk/>
            <pc:sldMk cId="2131710614" sldId="362"/>
            <ac:grpSpMk id="8" creationId="{1E0EB997-A76B-A54B-E8B1-C1A7141069FD}"/>
          </ac:grpSpMkLst>
        </pc:grpChg>
        <pc:grpChg chg="del mod">
          <ac:chgData name="Mascha van de Weer" userId="c20f6ae4-2ee7-4ba2-a544-cdb847e134d2" providerId="ADAL" clId="{2DD79D88-47E0-475F-99CB-3CF41B8FDA11}" dt="2023-06-18T19:13:48.062" v="881" actId="478"/>
          <ac:grpSpMkLst>
            <pc:docMk/>
            <pc:sldMk cId="2131710614" sldId="362"/>
            <ac:grpSpMk id="13" creationId="{578D59D8-27A1-B10B-1A61-1CEB1349D1D8}"/>
          </ac:grpSpMkLst>
        </pc:grpChg>
        <pc:grpChg chg="del mod">
          <ac:chgData name="Mascha van de Weer" userId="c20f6ae4-2ee7-4ba2-a544-cdb847e134d2" providerId="ADAL" clId="{2DD79D88-47E0-475F-99CB-3CF41B8FDA11}" dt="2023-06-18T19:13:48.062" v="881" actId="478"/>
          <ac:grpSpMkLst>
            <pc:docMk/>
            <pc:sldMk cId="2131710614" sldId="362"/>
            <ac:grpSpMk id="21" creationId="{E91C7387-1AE7-42D3-EC7B-7E1F3E5988D7}"/>
          </ac:grpSpMkLst>
        </pc:grpChg>
        <pc:grpChg chg="mod">
          <ac:chgData name="Mascha van de Weer" userId="c20f6ae4-2ee7-4ba2-a544-cdb847e134d2" providerId="ADAL" clId="{2DD79D88-47E0-475F-99CB-3CF41B8FDA11}" dt="2023-06-18T19:07:30.519" v="851" actId="34135"/>
          <ac:grpSpMkLst>
            <pc:docMk/>
            <pc:sldMk cId="2131710614" sldId="362"/>
            <ac:grpSpMk id="48" creationId="{F7252988-7498-EE01-D864-AF4C361EC58F}"/>
          </ac:grpSpMkLst>
        </pc:grpChg>
        <pc:grpChg chg="mod">
          <ac:chgData name="Mascha van de Weer" userId="c20f6ae4-2ee7-4ba2-a544-cdb847e134d2" providerId="ADAL" clId="{2DD79D88-47E0-475F-99CB-3CF41B8FDA11}" dt="2023-06-18T19:07:30.519" v="851" actId="34135"/>
          <ac:grpSpMkLst>
            <pc:docMk/>
            <pc:sldMk cId="2131710614" sldId="362"/>
            <ac:grpSpMk id="49" creationId="{97A14737-2CB4-E28F-2D08-852F6BA56308}"/>
          </ac:grpSpMkLst>
        </pc:grpChg>
        <pc:graphicFrameChg chg="mod">
          <ac:chgData name="Mascha van de Weer" userId="c20f6ae4-2ee7-4ba2-a544-cdb847e134d2" providerId="ADAL" clId="{2DD79D88-47E0-475F-99CB-3CF41B8FDA11}" dt="2023-06-18T19:07:30.519" v="851" actId="34135"/>
          <ac:graphicFrameMkLst>
            <pc:docMk/>
            <pc:sldMk cId="2131710614" sldId="362"/>
            <ac:graphicFrameMk id="16" creationId="{533C9FD4-B649-8092-6B02-48C2C2D4C2C3}"/>
          </ac:graphicFrameMkLst>
        </pc:graphicFrameChg>
        <pc:picChg chg="add mod">
          <ac:chgData name="Mascha van de Weer" userId="c20f6ae4-2ee7-4ba2-a544-cdb847e134d2" providerId="ADAL" clId="{2DD79D88-47E0-475F-99CB-3CF41B8FDA11}" dt="2023-06-18T19:07:30.519" v="851" actId="34135"/>
          <ac:picMkLst>
            <pc:docMk/>
            <pc:sldMk cId="2131710614" sldId="362"/>
            <ac:picMk id="35" creationId="{67AF9B7F-B027-A78E-0182-97F7A50D1EFD}"/>
          </ac:picMkLst>
        </pc:picChg>
        <pc:picChg chg="del mod">
          <ac:chgData name="Mascha van de Weer" userId="c20f6ae4-2ee7-4ba2-a544-cdb847e134d2" providerId="ADAL" clId="{2DD79D88-47E0-475F-99CB-3CF41B8FDA11}" dt="2023-06-18T19:03:48.847" v="831" actId="478"/>
          <ac:picMkLst>
            <pc:docMk/>
            <pc:sldMk cId="2131710614" sldId="362"/>
            <ac:picMk id="37" creationId="{F31C260D-D6C2-B649-E211-CA63BCA3D398}"/>
          </ac:picMkLst>
        </pc:picChg>
      </pc:sldChg>
      <pc:sldChg chg="addSp delSp modSp add mod">
        <pc:chgData name="Mascha van de Weer" userId="c20f6ae4-2ee7-4ba2-a544-cdb847e134d2" providerId="ADAL" clId="{2DD79D88-47E0-475F-99CB-3CF41B8FDA11}" dt="2023-06-18T19:35:16.206" v="943" actId="20577"/>
        <pc:sldMkLst>
          <pc:docMk/>
          <pc:sldMk cId="2966968733" sldId="363"/>
        </pc:sldMkLst>
        <pc:spChg chg="mod">
          <ac:chgData name="Mascha van de Weer" userId="c20f6ae4-2ee7-4ba2-a544-cdb847e134d2" providerId="ADAL" clId="{2DD79D88-47E0-475F-99CB-3CF41B8FDA11}" dt="2023-06-18T19:07:44.268" v="852" actId="34135"/>
          <ac:spMkLst>
            <pc:docMk/>
            <pc:sldMk cId="2966968733" sldId="363"/>
            <ac:spMk id="2" creationId="{33F2B491-0034-9643-09AD-00781C73CFD5}"/>
          </ac:spMkLst>
        </pc:spChg>
        <pc:spChg chg="mod">
          <ac:chgData name="Mascha van de Weer" userId="c20f6ae4-2ee7-4ba2-a544-cdb847e134d2" providerId="ADAL" clId="{2DD79D88-47E0-475F-99CB-3CF41B8FDA11}" dt="2023-06-18T19:07:44.268" v="852" actId="34135"/>
          <ac:spMkLst>
            <pc:docMk/>
            <pc:sldMk cId="2966968733" sldId="363"/>
            <ac:spMk id="3" creationId="{CE5E36B2-FED2-A437-0138-C81D36C9A100}"/>
          </ac:spMkLst>
        </pc:spChg>
        <pc:spChg chg="mod">
          <ac:chgData name="Mascha van de Weer" userId="c20f6ae4-2ee7-4ba2-a544-cdb847e134d2" providerId="ADAL" clId="{2DD79D88-47E0-475F-99CB-3CF41B8FDA11}" dt="2023-06-18T19:35:16.206" v="943" actId="20577"/>
          <ac:spMkLst>
            <pc:docMk/>
            <pc:sldMk cId="2966968733" sldId="363"/>
            <ac:spMk id="4" creationId="{76941728-7EE6-5FD5-865B-3ADBE81ACB52}"/>
          </ac:spMkLst>
        </pc:spChg>
        <pc:spChg chg="add mod">
          <ac:chgData name="Mascha van de Weer" userId="c20f6ae4-2ee7-4ba2-a544-cdb847e134d2" providerId="ADAL" clId="{2DD79D88-47E0-475F-99CB-3CF41B8FDA11}" dt="2023-06-18T19:13:37.083" v="879" actId="34135"/>
          <ac:spMkLst>
            <pc:docMk/>
            <pc:sldMk cId="2966968733" sldId="363"/>
            <ac:spMk id="5" creationId="{95008CC1-3C41-83F2-9414-24BA523146B8}"/>
          </ac:spMkLst>
        </pc:spChg>
        <pc:spChg chg="add mod">
          <ac:chgData name="Mascha van de Weer" userId="c20f6ae4-2ee7-4ba2-a544-cdb847e134d2" providerId="ADAL" clId="{2DD79D88-47E0-475F-99CB-3CF41B8FDA11}" dt="2023-06-18T19:13:37.083" v="879" actId="34135"/>
          <ac:spMkLst>
            <pc:docMk/>
            <pc:sldMk cId="2966968733" sldId="363"/>
            <ac:spMk id="6" creationId="{4EFE23AC-97B7-D15F-3C52-F885AE293E75}"/>
          </ac:spMkLst>
        </pc:spChg>
        <pc:spChg chg="add mod">
          <ac:chgData name="Mascha van de Weer" userId="c20f6ae4-2ee7-4ba2-a544-cdb847e134d2" providerId="ADAL" clId="{2DD79D88-47E0-475F-99CB-3CF41B8FDA11}" dt="2023-06-18T19:13:37.083" v="879" actId="34135"/>
          <ac:spMkLst>
            <pc:docMk/>
            <pc:sldMk cId="2966968733" sldId="363"/>
            <ac:spMk id="7" creationId="{E85D495B-A336-756B-6562-682A24EC2732}"/>
          </ac:spMkLst>
        </pc:spChg>
        <pc:spChg chg="add mod">
          <ac:chgData name="Mascha van de Weer" userId="c20f6ae4-2ee7-4ba2-a544-cdb847e134d2" providerId="ADAL" clId="{2DD79D88-47E0-475F-99CB-3CF41B8FDA11}" dt="2023-06-18T19:13:37.083" v="879" actId="34135"/>
          <ac:spMkLst>
            <pc:docMk/>
            <pc:sldMk cId="2966968733" sldId="363"/>
            <ac:spMk id="8" creationId="{3A8A349C-75EB-CE91-4A76-B46E8A8B73FD}"/>
          </ac:spMkLst>
        </pc:spChg>
        <pc:spChg chg="mod">
          <ac:chgData name="Mascha van de Weer" userId="c20f6ae4-2ee7-4ba2-a544-cdb847e134d2" providerId="ADAL" clId="{2DD79D88-47E0-475F-99CB-3CF41B8FDA11}" dt="2023-06-18T19:07:44.268" v="852" actId="34135"/>
          <ac:spMkLst>
            <pc:docMk/>
            <pc:sldMk cId="2966968733" sldId="363"/>
            <ac:spMk id="9" creationId="{4E8E73DA-C674-7A00-4649-67E2ED970FB2}"/>
          </ac:spMkLst>
        </pc:spChg>
        <pc:spChg chg="del mod">
          <ac:chgData name="Mascha van de Weer" userId="c20f6ae4-2ee7-4ba2-a544-cdb847e134d2" providerId="ADAL" clId="{2DD79D88-47E0-475F-99CB-3CF41B8FDA11}" dt="2023-06-18T19:13:28.005" v="877" actId="478"/>
          <ac:spMkLst>
            <pc:docMk/>
            <pc:sldMk cId="2966968733" sldId="363"/>
            <ac:spMk id="10" creationId="{9BD27EAB-F3D3-1D60-61FF-FB500ADBC266}"/>
          </ac:spMkLst>
        </pc:spChg>
        <pc:spChg chg="del mod topLvl">
          <ac:chgData name="Mascha van de Weer" userId="c20f6ae4-2ee7-4ba2-a544-cdb847e134d2" providerId="ADAL" clId="{2DD79D88-47E0-475F-99CB-3CF41B8FDA11}" dt="2023-06-18T19:13:28.005" v="877" actId="478"/>
          <ac:spMkLst>
            <pc:docMk/>
            <pc:sldMk cId="2966968733" sldId="363"/>
            <ac:spMk id="11" creationId="{E89F6358-E571-2E91-3BB3-C7FE9EF64C2B}"/>
          </ac:spMkLst>
        </pc:spChg>
        <pc:spChg chg="del mod">
          <ac:chgData name="Mascha van de Weer" userId="c20f6ae4-2ee7-4ba2-a544-cdb847e134d2" providerId="ADAL" clId="{2DD79D88-47E0-475F-99CB-3CF41B8FDA11}" dt="2023-06-18T19:13:28.005" v="877" actId="478"/>
          <ac:spMkLst>
            <pc:docMk/>
            <pc:sldMk cId="2966968733" sldId="363"/>
            <ac:spMk id="12" creationId="{45F3ECFA-A43B-138D-24C0-E26038BF001F}"/>
          </ac:spMkLst>
        </pc:spChg>
        <pc:spChg chg="mod topLvl">
          <ac:chgData name="Mascha van de Weer" userId="c20f6ae4-2ee7-4ba2-a544-cdb847e134d2" providerId="ADAL" clId="{2DD79D88-47E0-475F-99CB-3CF41B8FDA11}" dt="2023-06-18T19:13:28.005" v="877" actId="478"/>
          <ac:spMkLst>
            <pc:docMk/>
            <pc:sldMk cId="2966968733" sldId="363"/>
            <ac:spMk id="14" creationId="{2AA32949-E33E-959C-F750-1CD689E4D7BA}"/>
          </ac:spMkLst>
        </pc:spChg>
        <pc:spChg chg="del mod">
          <ac:chgData name="Mascha van de Weer" userId="c20f6ae4-2ee7-4ba2-a544-cdb847e134d2" providerId="ADAL" clId="{2DD79D88-47E0-475F-99CB-3CF41B8FDA11}" dt="2023-06-18T19:13:28.005" v="877" actId="478"/>
          <ac:spMkLst>
            <pc:docMk/>
            <pc:sldMk cId="2966968733" sldId="363"/>
            <ac:spMk id="15" creationId="{1BED3DCB-0B32-D0B6-5131-5C9918C28B39}"/>
          </ac:spMkLst>
        </pc:spChg>
        <pc:spChg chg="mod">
          <ac:chgData name="Mascha van de Weer" userId="c20f6ae4-2ee7-4ba2-a544-cdb847e134d2" providerId="ADAL" clId="{2DD79D88-47E0-475F-99CB-3CF41B8FDA11}" dt="2023-06-18T19:07:44.268" v="852" actId="34135"/>
          <ac:spMkLst>
            <pc:docMk/>
            <pc:sldMk cId="2966968733" sldId="363"/>
            <ac:spMk id="17" creationId="{86B948DC-4897-EE9C-2424-7FA7B6C78458}"/>
          </ac:spMkLst>
        </pc:spChg>
        <pc:spChg chg="mod">
          <ac:chgData name="Mascha van de Weer" userId="c20f6ae4-2ee7-4ba2-a544-cdb847e134d2" providerId="ADAL" clId="{2DD79D88-47E0-475F-99CB-3CF41B8FDA11}" dt="2023-06-18T19:07:44.268" v="852" actId="34135"/>
          <ac:spMkLst>
            <pc:docMk/>
            <pc:sldMk cId="2966968733" sldId="363"/>
            <ac:spMk id="18" creationId="{87E02F5D-B108-AA20-3FD8-86A45CA7AE29}"/>
          </ac:spMkLst>
        </pc:spChg>
        <pc:spChg chg="mod">
          <ac:chgData name="Mascha van de Weer" userId="c20f6ae4-2ee7-4ba2-a544-cdb847e134d2" providerId="ADAL" clId="{2DD79D88-47E0-475F-99CB-3CF41B8FDA11}" dt="2023-06-18T19:07:44.268" v="852" actId="34135"/>
          <ac:spMkLst>
            <pc:docMk/>
            <pc:sldMk cId="2966968733" sldId="363"/>
            <ac:spMk id="19" creationId="{F26A32B7-2FCB-9127-339E-218E905BE6D7}"/>
          </ac:spMkLst>
        </pc:spChg>
        <pc:spChg chg="mod">
          <ac:chgData name="Mascha van de Weer" userId="c20f6ae4-2ee7-4ba2-a544-cdb847e134d2" providerId="ADAL" clId="{2DD79D88-47E0-475F-99CB-3CF41B8FDA11}" dt="2023-06-18T19:07:44.268" v="852" actId="34135"/>
          <ac:spMkLst>
            <pc:docMk/>
            <pc:sldMk cId="2966968733" sldId="363"/>
            <ac:spMk id="20" creationId="{4AFAEA51-AFC8-9CD5-F65F-58C1AFC19E3E}"/>
          </ac:spMkLst>
        </pc:spChg>
        <pc:spChg chg="mod">
          <ac:chgData name="Mascha van de Weer" userId="c20f6ae4-2ee7-4ba2-a544-cdb847e134d2" providerId="ADAL" clId="{2DD79D88-47E0-475F-99CB-3CF41B8FDA11}" dt="2023-06-18T19:07:44.268" v="852" actId="34135"/>
          <ac:spMkLst>
            <pc:docMk/>
            <pc:sldMk cId="2966968733" sldId="363"/>
            <ac:spMk id="22" creationId="{9805BB2B-B813-4F1C-0201-B80234DF3FFE}"/>
          </ac:spMkLst>
        </pc:spChg>
        <pc:spChg chg="mod">
          <ac:chgData name="Mascha van de Weer" userId="c20f6ae4-2ee7-4ba2-a544-cdb847e134d2" providerId="ADAL" clId="{2DD79D88-47E0-475F-99CB-3CF41B8FDA11}" dt="2023-06-18T19:07:44.268" v="852" actId="34135"/>
          <ac:spMkLst>
            <pc:docMk/>
            <pc:sldMk cId="2966968733" sldId="363"/>
            <ac:spMk id="23" creationId="{ADE603D1-8988-FC76-0C16-B8B6F790870D}"/>
          </ac:spMkLst>
        </pc:spChg>
        <pc:spChg chg="mod">
          <ac:chgData name="Mascha van de Weer" userId="c20f6ae4-2ee7-4ba2-a544-cdb847e134d2" providerId="ADAL" clId="{2DD79D88-47E0-475F-99CB-3CF41B8FDA11}" dt="2023-06-18T19:07:44.268" v="852" actId="34135"/>
          <ac:spMkLst>
            <pc:docMk/>
            <pc:sldMk cId="2966968733" sldId="363"/>
            <ac:spMk id="24" creationId="{21C5093E-015A-6D96-28C3-C5ADC21F7366}"/>
          </ac:spMkLst>
        </pc:spChg>
        <pc:spChg chg="mod">
          <ac:chgData name="Mascha van de Weer" userId="c20f6ae4-2ee7-4ba2-a544-cdb847e134d2" providerId="ADAL" clId="{2DD79D88-47E0-475F-99CB-3CF41B8FDA11}" dt="2023-06-18T19:07:44.268" v="852" actId="34135"/>
          <ac:spMkLst>
            <pc:docMk/>
            <pc:sldMk cId="2966968733" sldId="363"/>
            <ac:spMk id="25" creationId="{E736FFDB-E118-A571-71F1-B7BCA8588F48}"/>
          </ac:spMkLst>
        </pc:spChg>
        <pc:spChg chg="mod">
          <ac:chgData name="Mascha van de Weer" userId="c20f6ae4-2ee7-4ba2-a544-cdb847e134d2" providerId="ADAL" clId="{2DD79D88-47E0-475F-99CB-3CF41B8FDA11}" dt="2023-06-18T19:07:44.268" v="852" actId="34135"/>
          <ac:spMkLst>
            <pc:docMk/>
            <pc:sldMk cId="2966968733" sldId="363"/>
            <ac:spMk id="26" creationId="{FD4246B6-0C71-FB15-43DD-D003A2F4C1C2}"/>
          </ac:spMkLst>
        </pc:spChg>
        <pc:spChg chg="mod">
          <ac:chgData name="Mascha van de Weer" userId="c20f6ae4-2ee7-4ba2-a544-cdb847e134d2" providerId="ADAL" clId="{2DD79D88-47E0-475F-99CB-3CF41B8FDA11}" dt="2023-06-18T19:07:44.268" v="852" actId="34135"/>
          <ac:spMkLst>
            <pc:docMk/>
            <pc:sldMk cId="2966968733" sldId="363"/>
            <ac:spMk id="27" creationId="{4303B831-9302-6A9D-6066-8D97AE89E9F5}"/>
          </ac:spMkLst>
        </pc:spChg>
        <pc:spChg chg="mod">
          <ac:chgData name="Mascha van de Weer" userId="c20f6ae4-2ee7-4ba2-a544-cdb847e134d2" providerId="ADAL" clId="{2DD79D88-47E0-475F-99CB-3CF41B8FDA11}" dt="2023-06-18T19:07:44.268" v="852" actId="34135"/>
          <ac:spMkLst>
            <pc:docMk/>
            <pc:sldMk cId="2966968733" sldId="363"/>
            <ac:spMk id="28" creationId="{3BB5EE17-02C6-5FE7-C92D-D21E247D0115}"/>
          </ac:spMkLst>
        </pc:spChg>
        <pc:spChg chg="mod">
          <ac:chgData name="Mascha van de Weer" userId="c20f6ae4-2ee7-4ba2-a544-cdb847e134d2" providerId="ADAL" clId="{2DD79D88-47E0-475F-99CB-3CF41B8FDA11}" dt="2023-06-18T19:07:44.268" v="852" actId="34135"/>
          <ac:spMkLst>
            <pc:docMk/>
            <pc:sldMk cId="2966968733" sldId="363"/>
            <ac:spMk id="29" creationId="{61C144A2-C05E-9D0E-5F8F-7A0F820AA436}"/>
          </ac:spMkLst>
        </pc:spChg>
        <pc:spChg chg="mod">
          <ac:chgData name="Mascha van de Weer" userId="c20f6ae4-2ee7-4ba2-a544-cdb847e134d2" providerId="ADAL" clId="{2DD79D88-47E0-475F-99CB-3CF41B8FDA11}" dt="2023-06-18T19:07:44.268" v="852" actId="34135"/>
          <ac:spMkLst>
            <pc:docMk/>
            <pc:sldMk cId="2966968733" sldId="363"/>
            <ac:spMk id="30" creationId="{57D9C480-6D6C-A11C-3FC3-A0D0236D8889}"/>
          </ac:spMkLst>
        </pc:spChg>
        <pc:spChg chg="mod">
          <ac:chgData name="Mascha van de Weer" userId="c20f6ae4-2ee7-4ba2-a544-cdb847e134d2" providerId="ADAL" clId="{2DD79D88-47E0-475F-99CB-3CF41B8FDA11}" dt="2023-06-18T19:07:44.268" v="852" actId="34135"/>
          <ac:spMkLst>
            <pc:docMk/>
            <pc:sldMk cId="2966968733" sldId="363"/>
            <ac:spMk id="32" creationId="{ECB6E533-8F9D-733E-C8B6-400F89A75654}"/>
          </ac:spMkLst>
        </pc:spChg>
        <pc:spChg chg="mod">
          <ac:chgData name="Mascha van de Weer" userId="c20f6ae4-2ee7-4ba2-a544-cdb847e134d2" providerId="ADAL" clId="{2DD79D88-47E0-475F-99CB-3CF41B8FDA11}" dt="2023-06-18T19:07:44.268" v="852" actId="34135"/>
          <ac:spMkLst>
            <pc:docMk/>
            <pc:sldMk cId="2966968733" sldId="363"/>
            <ac:spMk id="33" creationId="{B1A4987C-EB4B-C58F-63E4-6BD8A1281ACB}"/>
          </ac:spMkLst>
        </pc:spChg>
        <pc:spChg chg="mod">
          <ac:chgData name="Mascha van de Weer" userId="c20f6ae4-2ee7-4ba2-a544-cdb847e134d2" providerId="ADAL" clId="{2DD79D88-47E0-475F-99CB-3CF41B8FDA11}" dt="2023-06-18T19:07:44.268" v="852" actId="34135"/>
          <ac:spMkLst>
            <pc:docMk/>
            <pc:sldMk cId="2966968733" sldId="363"/>
            <ac:spMk id="34" creationId="{5A606A99-2D86-8B2D-B62D-738D322D0092}"/>
          </ac:spMkLst>
        </pc:spChg>
        <pc:spChg chg="mod">
          <ac:chgData name="Mascha van de Weer" userId="c20f6ae4-2ee7-4ba2-a544-cdb847e134d2" providerId="ADAL" clId="{2DD79D88-47E0-475F-99CB-3CF41B8FDA11}" dt="2023-06-18T19:07:44.268" v="852" actId="34135"/>
          <ac:spMkLst>
            <pc:docMk/>
            <pc:sldMk cId="2966968733" sldId="363"/>
            <ac:spMk id="38" creationId="{D92E3D48-D34C-DF11-B90E-3F79EE8D55A4}"/>
          </ac:spMkLst>
        </pc:spChg>
        <pc:spChg chg="mod">
          <ac:chgData name="Mascha van de Weer" userId="c20f6ae4-2ee7-4ba2-a544-cdb847e134d2" providerId="ADAL" clId="{2DD79D88-47E0-475F-99CB-3CF41B8FDA11}" dt="2023-06-18T19:07:44.268" v="852" actId="34135"/>
          <ac:spMkLst>
            <pc:docMk/>
            <pc:sldMk cId="2966968733" sldId="363"/>
            <ac:spMk id="46" creationId="{DA68DA58-A46D-9D37-274A-457ABF945CF1}"/>
          </ac:spMkLst>
        </pc:spChg>
        <pc:grpChg chg="del mod">
          <ac:chgData name="Mascha van de Weer" userId="c20f6ae4-2ee7-4ba2-a544-cdb847e134d2" providerId="ADAL" clId="{2DD79D88-47E0-475F-99CB-3CF41B8FDA11}" dt="2023-06-18T19:13:28.005" v="877" actId="478"/>
          <ac:grpSpMkLst>
            <pc:docMk/>
            <pc:sldMk cId="2966968733" sldId="363"/>
            <ac:grpSpMk id="13" creationId="{578D59D8-27A1-B10B-1A61-1CEB1349D1D8}"/>
          </ac:grpSpMkLst>
        </pc:grpChg>
        <pc:grpChg chg="del mod">
          <ac:chgData name="Mascha van de Weer" userId="c20f6ae4-2ee7-4ba2-a544-cdb847e134d2" providerId="ADAL" clId="{2DD79D88-47E0-475F-99CB-3CF41B8FDA11}" dt="2023-06-18T19:13:28.005" v="877" actId="478"/>
          <ac:grpSpMkLst>
            <pc:docMk/>
            <pc:sldMk cId="2966968733" sldId="363"/>
            <ac:grpSpMk id="21" creationId="{E91C7387-1AE7-42D3-EC7B-7E1F3E5988D7}"/>
          </ac:grpSpMkLst>
        </pc:grpChg>
        <pc:grpChg chg="mod">
          <ac:chgData name="Mascha van de Weer" userId="c20f6ae4-2ee7-4ba2-a544-cdb847e134d2" providerId="ADAL" clId="{2DD79D88-47E0-475F-99CB-3CF41B8FDA11}" dt="2023-06-18T19:07:44.268" v="852" actId="34135"/>
          <ac:grpSpMkLst>
            <pc:docMk/>
            <pc:sldMk cId="2966968733" sldId="363"/>
            <ac:grpSpMk id="48" creationId="{F7252988-7498-EE01-D864-AF4C361EC58F}"/>
          </ac:grpSpMkLst>
        </pc:grpChg>
        <pc:grpChg chg="mod">
          <ac:chgData name="Mascha van de Weer" userId="c20f6ae4-2ee7-4ba2-a544-cdb847e134d2" providerId="ADAL" clId="{2DD79D88-47E0-475F-99CB-3CF41B8FDA11}" dt="2023-06-18T19:07:44.268" v="852" actId="34135"/>
          <ac:grpSpMkLst>
            <pc:docMk/>
            <pc:sldMk cId="2966968733" sldId="363"/>
            <ac:grpSpMk id="49" creationId="{97A14737-2CB4-E28F-2D08-852F6BA56308}"/>
          </ac:grpSpMkLst>
        </pc:grpChg>
        <pc:graphicFrameChg chg="mod">
          <ac:chgData name="Mascha van de Weer" userId="c20f6ae4-2ee7-4ba2-a544-cdb847e134d2" providerId="ADAL" clId="{2DD79D88-47E0-475F-99CB-3CF41B8FDA11}" dt="2023-06-18T19:07:44.268" v="852" actId="34135"/>
          <ac:graphicFrameMkLst>
            <pc:docMk/>
            <pc:sldMk cId="2966968733" sldId="363"/>
            <ac:graphicFrameMk id="16" creationId="{533C9FD4-B649-8092-6B02-48C2C2D4C2C3}"/>
          </ac:graphicFrameMkLst>
        </pc:graphicFrameChg>
        <pc:picChg chg="mod">
          <ac:chgData name="Mascha van de Weer" userId="c20f6ae4-2ee7-4ba2-a544-cdb847e134d2" providerId="ADAL" clId="{2DD79D88-47E0-475F-99CB-3CF41B8FDA11}" dt="2023-06-18T19:07:44.268" v="852" actId="34135"/>
          <ac:picMkLst>
            <pc:docMk/>
            <pc:sldMk cId="2966968733" sldId="363"/>
            <ac:picMk id="35" creationId="{67AF9B7F-B027-A78E-0182-97F7A50D1EFD}"/>
          </ac:picMkLst>
        </pc:picChg>
      </pc:sldChg>
      <pc:sldChg chg="addSp delSp modSp add mod">
        <pc:chgData name="Mascha van de Weer" userId="c20f6ae4-2ee7-4ba2-a544-cdb847e134d2" providerId="ADAL" clId="{2DD79D88-47E0-475F-99CB-3CF41B8FDA11}" dt="2023-06-18T19:35:24.889" v="949" actId="20577"/>
        <pc:sldMkLst>
          <pc:docMk/>
          <pc:sldMk cId="109603047" sldId="364"/>
        </pc:sldMkLst>
        <pc:spChg chg="mod">
          <ac:chgData name="Mascha van de Weer" userId="c20f6ae4-2ee7-4ba2-a544-cdb847e134d2" providerId="ADAL" clId="{2DD79D88-47E0-475F-99CB-3CF41B8FDA11}" dt="2023-06-18T19:07:53.897" v="853" actId="34135"/>
          <ac:spMkLst>
            <pc:docMk/>
            <pc:sldMk cId="109603047" sldId="364"/>
            <ac:spMk id="2" creationId="{33F2B491-0034-9643-09AD-00781C73CFD5}"/>
          </ac:spMkLst>
        </pc:spChg>
        <pc:spChg chg="mod">
          <ac:chgData name="Mascha van de Weer" userId="c20f6ae4-2ee7-4ba2-a544-cdb847e134d2" providerId="ADAL" clId="{2DD79D88-47E0-475F-99CB-3CF41B8FDA11}" dt="2023-06-18T19:07:53.897" v="853" actId="34135"/>
          <ac:spMkLst>
            <pc:docMk/>
            <pc:sldMk cId="109603047" sldId="364"/>
            <ac:spMk id="3" creationId="{CE5E36B2-FED2-A437-0138-C81D36C9A100}"/>
          </ac:spMkLst>
        </pc:spChg>
        <pc:spChg chg="mod">
          <ac:chgData name="Mascha van de Weer" userId="c20f6ae4-2ee7-4ba2-a544-cdb847e134d2" providerId="ADAL" clId="{2DD79D88-47E0-475F-99CB-3CF41B8FDA11}" dt="2023-06-18T19:35:24.889" v="949" actId="20577"/>
          <ac:spMkLst>
            <pc:docMk/>
            <pc:sldMk cId="109603047" sldId="364"/>
            <ac:spMk id="4" creationId="{76941728-7EE6-5FD5-865B-3ADBE81ACB52}"/>
          </ac:spMkLst>
        </pc:spChg>
        <pc:spChg chg="add mod">
          <ac:chgData name="Mascha van de Weer" userId="c20f6ae4-2ee7-4ba2-a544-cdb847e134d2" providerId="ADAL" clId="{2DD79D88-47E0-475F-99CB-3CF41B8FDA11}" dt="2023-06-18T19:13:15.913" v="875" actId="34135"/>
          <ac:spMkLst>
            <pc:docMk/>
            <pc:sldMk cId="109603047" sldId="364"/>
            <ac:spMk id="5" creationId="{D3F804E3-5C84-DCE5-00DE-606E64E558E4}"/>
          </ac:spMkLst>
        </pc:spChg>
        <pc:spChg chg="add mod">
          <ac:chgData name="Mascha van de Weer" userId="c20f6ae4-2ee7-4ba2-a544-cdb847e134d2" providerId="ADAL" clId="{2DD79D88-47E0-475F-99CB-3CF41B8FDA11}" dt="2023-06-18T19:13:15.913" v="875" actId="34135"/>
          <ac:spMkLst>
            <pc:docMk/>
            <pc:sldMk cId="109603047" sldId="364"/>
            <ac:spMk id="6" creationId="{C11DABCB-AA9C-8CE7-B63F-41B07A6EA601}"/>
          </ac:spMkLst>
        </pc:spChg>
        <pc:spChg chg="add mod">
          <ac:chgData name="Mascha van de Weer" userId="c20f6ae4-2ee7-4ba2-a544-cdb847e134d2" providerId="ADAL" clId="{2DD79D88-47E0-475F-99CB-3CF41B8FDA11}" dt="2023-06-18T19:13:15.913" v="875" actId="34135"/>
          <ac:spMkLst>
            <pc:docMk/>
            <pc:sldMk cId="109603047" sldId="364"/>
            <ac:spMk id="7" creationId="{37D0D89E-698D-E247-0157-5D2B1F037ECC}"/>
          </ac:spMkLst>
        </pc:spChg>
        <pc:spChg chg="add mod">
          <ac:chgData name="Mascha van de Weer" userId="c20f6ae4-2ee7-4ba2-a544-cdb847e134d2" providerId="ADAL" clId="{2DD79D88-47E0-475F-99CB-3CF41B8FDA11}" dt="2023-06-18T19:13:15.913" v="875" actId="34135"/>
          <ac:spMkLst>
            <pc:docMk/>
            <pc:sldMk cId="109603047" sldId="364"/>
            <ac:spMk id="8" creationId="{418BF1AE-7AEE-40EB-09AC-B316F9814F39}"/>
          </ac:spMkLst>
        </pc:spChg>
        <pc:spChg chg="mod">
          <ac:chgData name="Mascha van de Weer" userId="c20f6ae4-2ee7-4ba2-a544-cdb847e134d2" providerId="ADAL" clId="{2DD79D88-47E0-475F-99CB-3CF41B8FDA11}" dt="2023-06-18T19:07:53.897" v="853" actId="34135"/>
          <ac:spMkLst>
            <pc:docMk/>
            <pc:sldMk cId="109603047" sldId="364"/>
            <ac:spMk id="9" creationId="{4E8E73DA-C674-7A00-4649-67E2ED970FB2}"/>
          </ac:spMkLst>
        </pc:spChg>
        <pc:spChg chg="del mod">
          <ac:chgData name="Mascha van de Weer" userId="c20f6ae4-2ee7-4ba2-a544-cdb847e134d2" providerId="ADAL" clId="{2DD79D88-47E0-475F-99CB-3CF41B8FDA11}" dt="2023-06-18T19:13:07.213" v="873" actId="478"/>
          <ac:spMkLst>
            <pc:docMk/>
            <pc:sldMk cId="109603047" sldId="364"/>
            <ac:spMk id="10" creationId="{9BD27EAB-F3D3-1D60-61FF-FB500ADBC266}"/>
          </ac:spMkLst>
        </pc:spChg>
        <pc:spChg chg="del mod topLvl">
          <ac:chgData name="Mascha van de Weer" userId="c20f6ae4-2ee7-4ba2-a544-cdb847e134d2" providerId="ADAL" clId="{2DD79D88-47E0-475F-99CB-3CF41B8FDA11}" dt="2023-06-18T19:13:07.213" v="873" actId="478"/>
          <ac:spMkLst>
            <pc:docMk/>
            <pc:sldMk cId="109603047" sldId="364"/>
            <ac:spMk id="11" creationId="{E89F6358-E571-2E91-3BB3-C7FE9EF64C2B}"/>
          </ac:spMkLst>
        </pc:spChg>
        <pc:spChg chg="del mod">
          <ac:chgData name="Mascha van de Weer" userId="c20f6ae4-2ee7-4ba2-a544-cdb847e134d2" providerId="ADAL" clId="{2DD79D88-47E0-475F-99CB-3CF41B8FDA11}" dt="2023-06-18T19:13:07.213" v="873" actId="478"/>
          <ac:spMkLst>
            <pc:docMk/>
            <pc:sldMk cId="109603047" sldId="364"/>
            <ac:spMk id="12" creationId="{45F3ECFA-A43B-138D-24C0-E26038BF001F}"/>
          </ac:spMkLst>
        </pc:spChg>
        <pc:spChg chg="mod topLvl">
          <ac:chgData name="Mascha van de Weer" userId="c20f6ae4-2ee7-4ba2-a544-cdb847e134d2" providerId="ADAL" clId="{2DD79D88-47E0-475F-99CB-3CF41B8FDA11}" dt="2023-06-18T19:13:07.213" v="873" actId="478"/>
          <ac:spMkLst>
            <pc:docMk/>
            <pc:sldMk cId="109603047" sldId="364"/>
            <ac:spMk id="14" creationId="{2AA32949-E33E-959C-F750-1CD689E4D7BA}"/>
          </ac:spMkLst>
        </pc:spChg>
        <pc:spChg chg="del mod">
          <ac:chgData name="Mascha van de Weer" userId="c20f6ae4-2ee7-4ba2-a544-cdb847e134d2" providerId="ADAL" clId="{2DD79D88-47E0-475F-99CB-3CF41B8FDA11}" dt="2023-06-18T19:13:07.213" v="873" actId="478"/>
          <ac:spMkLst>
            <pc:docMk/>
            <pc:sldMk cId="109603047" sldId="364"/>
            <ac:spMk id="15" creationId="{1BED3DCB-0B32-D0B6-5131-5C9918C28B39}"/>
          </ac:spMkLst>
        </pc:spChg>
        <pc:spChg chg="mod">
          <ac:chgData name="Mascha van de Weer" userId="c20f6ae4-2ee7-4ba2-a544-cdb847e134d2" providerId="ADAL" clId="{2DD79D88-47E0-475F-99CB-3CF41B8FDA11}" dt="2023-06-18T19:07:53.897" v="853" actId="34135"/>
          <ac:spMkLst>
            <pc:docMk/>
            <pc:sldMk cId="109603047" sldId="364"/>
            <ac:spMk id="17" creationId="{86B948DC-4897-EE9C-2424-7FA7B6C78458}"/>
          </ac:spMkLst>
        </pc:spChg>
        <pc:spChg chg="mod">
          <ac:chgData name="Mascha van de Weer" userId="c20f6ae4-2ee7-4ba2-a544-cdb847e134d2" providerId="ADAL" clId="{2DD79D88-47E0-475F-99CB-3CF41B8FDA11}" dt="2023-06-18T19:07:53.897" v="853" actId="34135"/>
          <ac:spMkLst>
            <pc:docMk/>
            <pc:sldMk cId="109603047" sldId="364"/>
            <ac:spMk id="18" creationId="{87E02F5D-B108-AA20-3FD8-86A45CA7AE29}"/>
          </ac:spMkLst>
        </pc:spChg>
        <pc:spChg chg="mod">
          <ac:chgData name="Mascha van de Weer" userId="c20f6ae4-2ee7-4ba2-a544-cdb847e134d2" providerId="ADAL" clId="{2DD79D88-47E0-475F-99CB-3CF41B8FDA11}" dt="2023-06-18T19:07:53.897" v="853" actId="34135"/>
          <ac:spMkLst>
            <pc:docMk/>
            <pc:sldMk cId="109603047" sldId="364"/>
            <ac:spMk id="19" creationId="{F26A32B7-2FCB-9127-339E-218E905BE6D7}"/>
          </ac:spMkLst>
        </pc:spChg>
        <pc:spChg chg="mod">
          <ac:chgData name="Mascha van de Weer" userId="c20f6ae4-2ee7-4ba2-a544-cdb847e134d2" providerId="ADAL" clId="{2DD79D88-47E0-475F-99CB-3CF41B8FDA11}" dt="2023-06-18T19:07:53.897" v="853" actId="34135"/>
          <ac:spMkLst>
            <pc:docMk/>
            <pc:sldMk cId="109603047" sldId="364"/>
            <ac:spMk id="20" creationId="{4AFAEA51-AFC8-9CD5-F65F-58C1AFC19E3E}"/>
          </ac:spMkLst>
        </pc:spChg>
        <pc:spChg chg="mod">
          <ac:chgData name="Mascha van de Weer" userId="c20f6ae4-2ee7-4ba2-a544-cdb847e134d2" providerId="ADAL" clId="{2DD79D88-47E0-475F-99CB-3CF41B8FDA11}" dt="2023-06-18T19:07:53.897" v="853" actId="34135"/>
          <ac:spMkLst>
            <pc:docMk/>
            <pc:sldMk cId="109603047" sldId="364"/>
            <ac:spMk id="22" creationId="{9805BB2B-B813-4F1C-0201-B80234DF3FFE}"/>
          </ac:spMkLst>
        </pc:spChg>
        <pc:spChg chg="mod">
          <ac:chgData name="Mascha van de Weer" userId="c20f6ae4-2ee7-4ba2-a544-cdb847e134d2" providerId="ADAL" clId="{2DD79D88-47E0-475F-99CB-3CF41B8FDA11}" dt="2023-06-18T19:07:53.897" v="853" actId="34135"/>
          <ac:spMkLst>
            <pc:docMk/>
            <pc:sldMk cId="109603047" sldId="364"/>
            <ac:spMk id="23" creationId="{ADE603D1-8988-FC76-0C16-B8B6F790870D}"/>
          </ac:spMkLst>
        </pc:spChg>
        <pc:spChg chg="mod">
          <ac:chgData name="Mascha van de Weer" userId="c20f6ae4-2ee7-4ba2-a544-cdb847e134d2" providerId="ADAL" clId="{2DD79D88-47E0-475F-99CB-3CF41B8FDA11}" dt="2023-06-18T19:07:53.897" v="853" actId="34135"/>
          <ac:spMkLst>
            <pc:docMk/>
            <pc:sldMk cId="109603047" sldId="364"/>
            <ac:spMk id="24" creationId="{21C5093E-015A-6D96-28C3-C5ADC21F7366}"/>
          </ac:spMkLst>
        </pc:spChg>
        <pc:spChg chg="mod">
          <ac:chgData name="Mascha van de Weer" userId="c20f6ae4-2ee7-4ba2-a544-cdb847e134d2" providerId="ADAL" clId="{2DD79D88-47E0-475F-99CB-3CF41B8FDA11}" dt="2023-06-18T19:07:53.897" v="853" actId="34135"/>
          <ac:spMkLst>
            <pc:docMk/>
            <pc:sldMk cId="109603047" sldId="364"/>
            <ac:spMk id="25" creationId="{E736FFDB-E118-A571-71F1-B7BCA8588F48}"/>
          </ac:spMkLst>
        </pc:spChg>
        <pc:spChg chg="mod">
          <ac:chgData name="Mascha van de Weer" userId="c20f6ae4-2ee7-4ba2-a544-cdb847e134d2" providerId="ADAL" clId="{2DD79D88-47E0-475F-99CB-3CF41B8FDA11}" dt="2023-06-18T19:07:53.897" v="853" actId="34135"/>
          <ac:spMkLst>
            <pc:docMk/>
            <pc:sldMk cId="109603047" sldId="364"/>
            <ac:spMk id="26" creationId="{FD4246B6-0C71-FB15-43DD-D003A2F4C1C2}"/>
          </ac:spMkLst>
        </pc:spChg>
        <pc:spChg chg="mod">
          <ac:chgData name="Mascha van de Weer" userId="c20f6ae4-2ee7-4ba2-a544-cdb847e134d2" providerId="ADAL" clId="{2DD79D88-47E0-475F-99CB-3CF41B8FDA11}" dt="2023-06-18T19:07:53.897" v="853" actId="34135"/>
          <ac:spMkLst>
            <pc:docMk/>
            <pc:sldMk cId="109603047" sldId="364"/>
            <ac:spMk id="27" creationId="{4303B831-9302-6A9D-6066-8D97AE89E9F5}"/>
          </ac:spMkLst>
        </pc:spChg>
        <pc:spChg chg="mod">
          <ac:chgData name="Mascha van de Weer" userId="c20f6ae4-2ee7-4ba2-a544-cdb847e134d2" providerId="ADAL" clId="{2DD79D88-47E0-475F-99CB-3CF41B8FDA11}" dt="2023-06-18T19:07:53.897" v="853" actId="34135"/>
          <ac:spMkLst>
            <pc:docMk/>
            <pc:sldMk cId="109603047" sldId="364"/>
            <ac:spMk id="28" creationId="{3BB5EE17-02C6-5FE7-C92D-D21E247D0115}"/>
          </ac:spMkLst>
        </pc:spChg>
        <pc:spChg chg="mod">
          <ac:chgData name="Mascha van de Weer" userId="c20f6ae4-2ee7-4ba2-a544-cdb847e134d2" providerId="ADAL" clId="{2DD79D88-47E0-475F-99CB-3CF41B8FDA11}" dt="2023-06-18T19:07:53.897" v="853" actId="34135"/>
          <ac:spMkLst>
            <pc:docMk/>
            <pc:sldMk cId="109603047" sldId="364"/>
            <ac:spMk id="29" creationId="{61C144A2-C05E-9D0E-5F8F-7A0F820AA436}"/>
          </ac:spMkLst>
        </pc:spChg>
        <pc:spChg chg="mod">
          <ac:chgData name="Mascha van de Weer" userId="c20f6ae4-2ee7-4ba2-a544-cdb847e134d2" providerId="ADAL" clId="{2DD79D88-47E0-475F-99CB-3CF41B8FDA11}" dt="2023-06-18T19:07:53.897" v="853" actId="34135"/>
          <ac:spMkLst>
            <pc:docMk/>
            <pc:sldMk cId="109603047" sldId="364"/>
            <ac:spMk id="30" creationId="{57D9C480-6D6C-A11C-3FC3-A0D0236D8889}"/>
          </ac:spMkLst>
        </pc:spChg>
        <pc:spChg chg="mod">
          <ac:chgData name="Mascha van de Weer" userId="c20f6ae4-2ee7-4ba2-a544-cdb847e134d2" providerId="ADAL" clId="{2DD79D88-47E0-475F-99CB-3CF41B8FDA11}" dt="2023-06-18T19:07:53.897" v="853" actId="34135"/>
          <ac:spMkLst>
            <pc:docMk/>
            <pc:sldMk cId="109603047" sldId="364"/>
            <ac:spMk id="32" creationId="{ECB6E533-8F9D-733E-C8B6-400F89A75654}"/>
          </ac:spMkLst>
        </pc:spChg>
        <pc:spChg chg="mod">
          <ac:chgData name="Mascha van de Weer" userId="c20f6ae4-2ee7-4ba2-a544-cdb847e134d2" providerId="ADAL" clId="{2DD79D88-47E0-475F-99CB-3CF41B8FDA11}" dt="2023-06-18T19:07:53.897" v="853" actId="34135"/>
          <ac:spMkLst>
            <pc:docMk/>
            <pc:sldMk cId="109603047" sldId="364"/>
            <ac:spMk id="33" creationId="{B1A4987C-EB4B-C58F-63E4-6BD8A1281ACB}"/>
          </ac:spMkLst>
        </pc:spChg>
        <pc:spChg chg="mod">
          <ac:chgData name="Mascha van de Weer" userId="c20f6ae4-2ee7-4ba2-a544-cdb847e134d2" providerId="ADAL" clId="{2DD79D88-47E0-475F-99CB-3CF41B8FDA11}" dt="2023-06-18T19:07:53.897" v="853" actId="34135"/>
          <ac:spMkLst>
            <pc:docMk/>
            <pc:sldMk cId="109603047" sldId="364"/>
            <ac:spMk id="34" creationId="{5A606A99-2D86-8B2D-B62D-738D322D0092}"/>
          </ac:spMkLst>
        </pc:spChg>
        <pc:spChg chg="mod">
          <ac:chgData name="Mascha van de Weer" userId="c20f6ae4-2ee7-4ba2-a544-cdb847e134d2" providerId="ADAL" clId="{2DD79D88-47E0-475F-99CB-3CF41B8FDA11}" dt="2023-06-18T19:07:53.897" v="853" actId="34135"/>
          <ac:spMkLst>
            <pc:docMk/>
            <pc:sldMk cId="109603047" sldId="364"/>
            <ac:spMk id="38" creationId="{D92E3D48-D34C-DF11-B90E-3F79EE8D55A4}"/>
          </ac:spMkLst>
        </pc:spChg>
        <pc:spChg chg="mod">
          <ac:chgData name="Mascha van de Weer" userId="c20f6ae4-2ee7-4ba2-a544-cdb847e134d2" providerId="ADAL" clId="{2DD79D88-47E0-475F-99CB-3CF41B8FDA11}" dt="2023-06-18T19:07:53.897" v="853" actId="34135"/>
          <ac:spMkLst>
            <pc:docMk/>
            <pc:sldMk cId="109603047" sldId="364"/>
            <ac:spMk id="46" creationId="{DA68DA58-A46D-9D37-274A-457ABF945CF1}"/>
          </ac:spMkLst>
        </pc:spChg>
        <pc:grpChg chg="del mod">
          <ac:chgData name="Mascha van de Weer" userId="c20f6ae4-2ee7-4ba2-a544-cdb847e134d2" providerId="ADAL" clId="{2DD79D88-47E0-475F-99CB-3CF41B8FDA11}" dt="2023-06-18T19:13:07.213" v="873" actId="478"/>
          <ac:grpSpMkLst>
            <pc:docMk/>
            <pc:sldMk cId="109603047" sldId="364"/>
            <ac:grpSpMk id="13" creationId="{578D59D8-27A1-B10B-1A61-1CEB1349D1D8}"/>
          </ac:grpSpMkLst>
        </pc:grpChg>
        <pc:grpChg chg="del mod">
          <ac:chgData name="Mascha van de Weer" userId="c20f6ae4-2ee7-4ba2-a544-cdb847e134d2" providerId="ADAL" clId="{2DD79D88-47E0-475F-99CB-3CF41B8FDA11}" dt="2023-06-18T19:13:07.213" v="873" actId="478"/>
          <ac:grpSpMkLst>
            <pc:docMk/>
            <pc:sldMk cId="109603047" sldId="364"/>
            <ac:grpSpMk id="21" creationId="{E91C7387-1AE7-42D3-EC7B-7E1F3E5988D7}"/>
          </ac:grpSpMkLst>
        </pc:grpChg>
        <pc:grpChg chg="mod">
          <ac:chgData name="Mascha van de Weer" userId="c20f6ae4-2ee7-4ba2-a544-cdb847e134d2" providerId="ADAL" clId="{2DD79D88-47E0-475F-99CB-3CF41B8FDA11}" dt="2023-06-18T19:07:53.897" v="853" actId="34135"/>
          <ac:grpSpMkLst>
            <pc:docMk/>
            <pc:sldMk cId="109603047" sldId="364"/>
            <ac:grpSpMk id="48" creationId="{F7252988-7498-EE01-D864-AF4C361EC58F}"/>
          </ac:grpSpMkLst>
        </pc:grpChg>
        <pc:grpChg chg="mod">
          <ac:chgData name="Mascha van de Weer" userId="c20f6ae4-2ee7-4ba2-a544-cdb847e134d2" providerId="ADAL" clId="{2DD79D88-47E0-475F-99CB-3CF41B8FDA11}" dt="2023-06-18T19:07:53.897" v="853" actId="34135"/>
          <ac:grpSpMkLst>
            <pc:docMk/>
            <pc:sldMk cId="109603047" sldId="364"/>
            <ac:grpSpMk id="49" creationId="{97A14737-2CB4-E28F-2D08-852F6BA56308}"/>
          </ac:grpSpMkLst>
        </pc:grpChg>
        <pc:graphicFrameChg chg="mod">
          <ac:chgData name="Mascha van de Weer" userId="c20f6ae4-2ee7-4ba2-a544-cdb847e134d2" providerId="ADAL" clId="{2DD79D88-47E0-475F-99CB-3CF41B8FDA11}" dt="2023-06-18T19:07:53.897" v="853" actId="34135"/>
          <ac:graphicFrameMkLst>
            <pc:docMk/>
            <pc:sldMk cId="109603047" sldId="364"/>
            <ac:graphicFrameMk id="16" creationId="{533C9FD4-B649-8092-6B02-48C2C2D4C2C3}"/>
          </ac:graphicFrameMkLst>
        </pc:graphicFrameChg>
        <pc:picChg chg="mod">
          <ac:chgData name="Mascha van de Weer" userId="c20f6ae4-2ee7-4ba2-a544-cdb847e134d2" providerId="ADAL" clId="{2DD79D88-47E0-475F-99CB-3CF41B8FDA11}" dt="2023-06-18T19:07:53.897" v="853" actId="34135"/>
          <ac:picMkLst>
            <pc:docMk/>
            <pc:sldMk cId="109603047" sldId="364"/>
            <ac:picMk id="35" creationId="{67AF9B7F-B027-A78E-0182-97F7A50D1EFD}"/>
          </ac:picMkLst>
        </pc:picChg>
      </pc:sldChg>
      <pc:sldChg chg="modSp add mod">
        <pc:chgData name="Mascha van de Weer" userId="c20f6ae4-2ee7-4ba2-a544-cdb847e134d2" providerId="ADAL" clId="{2DD79D88-47E0-475F-99CB-3CF41B8FDA11}" dt="2023-06-18T19:35:34.363" v="955" actId="20577"/>
        <pc:sldMkLst>
          <pc:docMk/>
          <pc:sldMk cId="4198878345" sldId="365"/>
        </pc:sldMkLst>
        <pc:spChg chg="mod">
          <ac:chgData name="Mascha van de Weer" userId="c20f6ae4-2ee7-4ba2-a544-cdb847e134d2" providerId="ADAL" clId="{2DD79D88-47E0-475F-99CB-3CF41B8FDA11}" dt="2023-06-18T19:08:01.815" v="854" actId="34135"/>
          <ac:spMkLst>
            <pc:docMk/>
            <pc:sldMk cId="4198878345" sldId="365"/>
            <ac:spMk id="2" creationId="{33F2B491-0034-9643-09AD-00781C73CFD5}"/>
          </ac:spMkLst>
        </pc:spChg>
        <pc:spChg chg="mod">
          <ac:chgData name="Mascha van de Weer" userId="c20f6ae4-2ee7-4ba2-a544-cdb847e134d2" providerId="ADAL" clId="{2DD79D88-47E0-475F-99CB-3CF41B8FDA11}" dt="2023-06-18T19:08:01.815" v="854" actId="34135"/>
          <ac:spMkLst>
            <pc:docMk/>
            <pc:sldMk cId="4198878345" sldId="365"/>
            <ac:spMk id="3" creationId="{CE5E36B2-FED2-A437-0138-C81D36C9A100}"/>
          </ac:spMkLst>
        </pc:spChg>
        <pc:spChg chg="mod">
          <ac:chgData name="Mascha van de Weer" userId="c20f6ae4-2ee7-4ba2-a544-cdb847e134d2" providerId="ADAL" clId="{2DD79D88-47E0-475F-99CB-3CF41B8FDA11}" dt="2023-06-18T19:35:34.363" v="955" actId="20577"/>
          <ac:spMkLst>
            <pc:docMk/>
            <pc:sldMk cId="4198878345" sldId="365"/>
            <ac:spMk id="4" creationId="{76941728-7EE6-5FD5-865B-3ADBE81ACB52}"/>
          </ac:spMkLst>
        </pc:spChg>
        <pc:spChg chg="mod">
          <ac:chgData name="Mascha van de Weer" userId="c20f6ae4-2ee7-4ba2-a544-cdb847e134d2" providerId="ADAL" clId="{2DD79D88-47E0-475F-99CB-3CF41B8FDA11}" dt="2023-06-18T19:08:01.815" v="854" actId="34135"/>
          <ac:spMkLst>
            <pc:docMk/>
            <pc:sldMk cId="4198878345" sldId="365"/>
            <ac:spMk id="9" creationId="{4E8E73DA-C674-7A00-4649-67E2ED970FB2}"/>
          </ac:spMkLst>
        </pc:spChg>
        <pc:spChg chg="mod">
          <ac:chgData name="Mascha van de Weer" userId="c20f6ae4-2ee7-4ba2-a544-cdb847e134d2" providerId="ADAL" clId="{2DD79D88-47E0-475F-99CB-3CF41B8FDA11}" dt="2023-06-18T19:12:39.601" v="869" actId="34135"/>
          <ac:spMkLst>
            <pc:docMk/>
            <pc:sldMk cId="4198878345" sldId="365"/>
            <ac:spMk id="10" creationId="{9BD27EAB-F3D3-1D60-61FF-FB500ADBC266}"/>
          </ac:spMkLst>
        </pc:spChg>
        <pc:spChg chg="mod">
          <ac:chgData name="Mascha van de Weer" userId="c20f6ae4-2ee7-4ba2-a544-cdb847e134d2" providerId="ADAL" clId="{2DD79D88-47E0-475F-99CB-3CF41B8FDA11}" dt="2023-06-18T19:12:39.601" v="869" actId="34135"/>
          <ac:spMkLst>
            <pc:docMk/>
            <pc:sldMk cId="4198878345" sldId="365"/>
            <ac:spMk id="11" creationId="{E89F6358-E571-2E91-3BB3-C7FE9EF64C2B}"/>
          </ac:spMkLst>
        </pc:spChg>
        <pc:spChg chg="mod">
          <ac:chgData name="Mascha van de Weer" userId="c20f6ae4-2ee7-4ba2-a544-cdb847e134d2" providerId="ADAL" clId="{2DD79D88-47E0-475F-99CB-3CF41B8FDA11}" dt="2023-06-18T19:12:39.601" v="869" actId="34135"/>
          <ac:spMkLst>
            <pc:docMk/>
            <pc:sldMk cId="4198878345" sldId="365"/>
            <ac:spMk id="12" creationId="{45F3ECFA-A43B-138D-24C0-E26038BF001F}"/>
          </ac:spMkLst>
        </pc:spChg>
        <pc:spChg chg="mod">
          <ac:chgData name="Mascha van de Weer" userId="c20f6ae4-2ee7-4ba2-a544-cdb847e134d2" providerId="ADAL" clId="{2DD79D88-47E0-475F-99CB-3CF41B8FDA11}" dt="2023-06-18T19:08:01.815" v="854" actId="34135"/>
          <ac:spMkLst>
            <pc:docMk/>
            <pc:sldMk cId="4198878345" sldId="365"/>
            <ac:spMk id="14" creationId="{2AA32949-E33E-959C-F750-1CD689E4D7BA}"/>
          </ac:spMkLst>
        </pc:spChg>
        <pc:spChg chg="mod">
          <ac:chgData name="Mascha van de Weer" userId="c20f6ae4-2ee7-4ba2-a544-cdb847e134d2" providerId="ADAL" clId="{2DD79D88-47E0-475F-99CB-3CF41B8FDA11}" dt="2023-06-18T19:12:39.601" v="869" actId="34135"/>
          <ac:spMkLst>
            <pc:docMk/>
            <pc:sldMk cId="4198878345" sldId="365"/>
            <ac:spMk id="15" creationId="{1BED3DCB-0B32-D0B6-5131-5C9918C28B39}"/>
          </ac:spMkLst>
        </pc:spChg>
        <pc:spChg chg="mod">
          <ac:chgData name="Mascha van de Weer" userId="c20f6ae4-2ee7-4ba2-a544-cdb847e134d2" providerId="ADAL" clId="{2DD79D88-47E0-475F-99CB-3CF41B8FDA11}" dt="2023-06-18T19:08:01.815" v="854" actId="34135"/>
          <ac:spMkLst>
            <pc:docMk/>
            <pc:sldMk cId="4198878345" sldId="365"/>
            <ac:spMk id="17" creationId="{86B948DC-4897-EE9C-2424-7FA7B6C78458}"/>
          </ac:spMkLst>
        </pc:spChg>
        <pc:spChg chg="mod">
          <ac:chgData name="Mascha van de Weer" userId="c20f6ae4-2ee7-4ba2-a544-cdb847e134d2" providerId="ADAL" clId="{2DD79D88-47E0-475F-99CB-3CF41B8FDA11}" dt="2023-06-18T19:08:01.815" v="854" actId="34135"/>
          <ac:spMkLst>
            <pc:docMk/>
            <pc:sldMk cId="4198878345" sldId="365"/>
            <ac:spMk id="18" creationId="{87E02F5D-B108-AA20-3FD8-86A45CA7AE29}"/>
          </ac:spMkLst>
        </pc:spChg>
        <pc:spChg chg="mod">
          <ac:chgData name="Mascha van de Weer" userId="c20f6ae4-2ee7-4ba2-a544-cdb847e134d2" providerId="ADAL" clId="{2DD79D88-47E0-475F-99CB-3CF41B8FDA11}" dt="2023-06-18T19:08:01.815" v="854" actId="34135"/>
          <ac:spMkLst>
            <pc:docMk/>
            <pc:sldMk cId="4198878345" sldId="365"/>
            <ac:spMk id="19" creationId="{F26A32B7-2FCB-9127-339E-218E905BE6D7}"/>
          </ac:spMkLst>
        </pc:spChg>
        <pc:spChg chg="mod">
          <ac:chgData name="Mascha van de Weer" userId="c20f6ae4-2ee7-4ba2-a544-cdb847e134d2" providerId="ADAL" clId="{2DD79D88-47E0-475F-99CB-3CF41B8FDA11}" dt="2023-06-18T19:08:01.815" v="854" actId="34135"/>
          <ac:spMkLst>
            <pc:docMk/>
            <pc:sldMk cId="4198878345" sldId="365"/>
            <ac:spMk id="20" creationId="{4AFAEA51-AFC8-9CD5-F65F-58C1AFC19E3E}"/>
          </ac:spMkLst>
        </pc:spChg>
        <pc:spChg chg="mod">
          <ac:chgData name="Mascha van de Weer" userId="c20f6ae4-2ee7-4ba2-a544-cdb847e134d2" providerId="ADAL" clId="{2DD79D88-47E0-475F-99CB-3CF41B8FDA11}" dt="2023-06-18T19:08:01.815" v="854" actId="34135"/>
          <ac:spMkLst>
            <pc:docMk/>
            <pc:sldMk cId="4198878345" sldId="365"/>
            <ac:spMk id="22" creationId="{9805BB2B-B813-4F1C-0201-B80234DF3FFE}"/>
          </ac:spMkLst>
        </pc:spChg>
        <pc:spChg chg="mod">
          <ac:chgData name="Mascha van de Weer" userId="c20f6ae4-2ee7-4ba2-a544-cdb847e134d2" providerId="ADAL" clId="{2DD79D88-47E0-475F-99CB-3CF41B8FDA11}" dt="2023-06-18T19:08:01.815" v="854" actId="34135"/>
          <ac:spMkLst>
            <pc:docMk/>
            <pc:sldMk cId="4198878345" sldId="365"/>
            <ac:spMk id="23" creationId="{ADE603D1-8988-FC76-0C16-B8B6F790870D}"/>
          </ac:spMkLst>
        </pc:spChg>
        <pc:spChg chg="mod">
          <ac:chgData name="Mascha van de Weer" userId="c20f6ae4-2ee7-4ba2-a544-cdb847e134d2" providerId="ADAL" clId="{2DD79D88-47E0-475F-99CB-3CF41B8FDA11}" dt="2023-06-18T19:08:01.815" v="854" actId="34135"/>
          <ac:spMkLst>
            <pc:docMk/>
            <pc:sldMk cId="4198878345" sldId="365"/>
            <ac:spMk id="24" creationId="{21C5093E-015A-6D96-28C3-C5ADC21F7366}"/>
          </ac:spMkLst>
        </pc:spChg>
        <pc:spChg chg="mod">
          <ac:chgData name="Mascha van de Weer" userId="c20f6ae4-2ee7-4ba2-a544-cdb847e134d2" providerId="ADAL" clId="{2DD79D88-47E0-475F-99CB-3CF41B8FDA11}" dt="2023-06-18T19:08:01.815" v="854" actId="34135"/>
          <ac:spMkLst>
            <pc:docMk/>
            <pc:sldMk cId="4198878345" sldId="365"/>
            <ac:spMk id="25" creationId="{E736FFDB-E118-A571-71F1-B7BCA8588F48}"/>
          </ac:spMkLst>
        </pc:spChg>
        <pc:spChg chg="mod">
          <ac:chgData name="Mascha van de Weer" userId="c20f6ae4-2ee7-4ba2-a544-cdb847e134d2" providerId="ADAL" clId="{2DD79D88-47E0-475F-99CB-3CF41B8FDA11}" dt="2023-06-18T19:08:01.815" v="854" actId="34135"/>
          <ac:spMkLst>
            <pc:docMk/>
            <pc:sldMk cId="4198878345" sldId="365"/>
            <ac:spMk id="26" creationId="{FD4246B6-0C71-FB15-43DD-D003A2F4C1C2}"/>
          </ac:spMkLst>
        </pc:spChg>
        <pc:spChg chg="mod">
          <ac:chgData name="Mascha van de Weer" userId="c20f6ae4-2ee7-4ba2-a544-cdb847e134d2" providerId="ADAL" clId="{2DD79D88-47E0-475F-99CB-3CF41B8FDA11}" dt="2023-06-18T19:08:01.815" v="854" actId="34135"/>
          <ac:spMkLst>
            <pc:docMk/>
            <pc:sldMk cId="4198878345" sldId="365"/>
            <ac:spMk id="27" creationId="{4303B831-9302-6A9D-6066-8D97AE89E9F5}"/>
          </ac:spMkLst>
        </pc:spChg>
        <pc:spChg chg="mod">
          <ac:chgData name="Mascha van de Weer" userId="c20f6ae4-2ee7-4ba2-a544-cdb847e134d2" providerId="ADAL" clId="{2DD79D88-47E0-475F-99CB-3CF41B8FDA11}" dt="2023-06-18T19:08:01.815" v="854" actId="34135"/>
          <ac:spMkLst>
            <pc:docMk/>
            <pc:sldMk cId="4198878345" sldId="365"/>
            <ac:spMk id="28" creationId="{3BB5EE17-02C6-5FE7-C92D-D21E247D0115}"/>
          </ac:spMkLst>
        </pc:spChg>
        <pc:spChg chg="mod">
          <ac:chgData name="Mascha van de Weer" userId="c20f6ae4-2ee7-4ba2-a544-cdb847e134d2" providerId="ADAL" clId="{2DD79D88-47E0-475F-99CB-3CF41B8FDA11}" dt="2023-06-18T19:08:01.815" v="854" actId="34135"/>
          <ac:spMkLst>
            <pc:docMk/>
            <pc:sldMk cId="4198878345" sldId="365"/>
            <ac:spMk id="29" creationId="{61C144A2-C05E-9D0E-5F8F-7A0F820AA436}"/>
          </ac:spMkLst>
        </pc:spChg>
        <pc:spChg chg="mod">
          <ac:chgData name="Mascha van de Weer" userId="c20f6ae4-2ee7-4ba2-a544-cdb847e134d2" providerId="ADAL" clId="{2DD79D88-47E0-475F-99CB-3CF41B8FDA11}" dt="2023-06-18T19:08:01.815" v="854" actId="34135"/>
          <ac:spMkLst>
            <pc:docMk/>
            <pc:sldMk cId="4198878345" sldId="365"/>
            <ac:spMk id="30" creationId="{57D9C480-6D6C-A11C-3FC3-A0D0236D8889}"/>
          </ac:spMkLst>
        </pc:spChg>
        <pc:spChg chg="mod">
          <ac:chgData name="Mascha van de Weer" userId="c20f6ae4-2ee7-4ba2-a544-cdb847e134d2" providerId="ADAL" clId="{2DD79D88-47E0-475F-99CB-3CF41B8FDA11}" dt="2023-06-18T19:08:01.815" v="854" actId="34135"/>
          <ac:spMkLst>
            <pc:docMk/>
            <pc:sldMk cId="4198878345" sldId="365"/>
            <ac:spMk id="32" creationId="{ECB6E533-8F9D-733E-C8B6-400F89A75654}"/>
          </ac:spMkLst>
        </pc:spChg>
        <pc:spChg chg="mod">
          <ac:chgData name="Mascha van de Weer" userId="c20f6ae4-2ee7-4ba2-a544-cdb847e134d2" providerId="ADAL" clId="{2DD79D88-47E0-475F-99CB-3CF41B8FDA11}" dt="2023-06-18T19:08:01.815" v="854" actId="34135"/>
          <ac:spMkLst>
            <pc:docMk/>
            <pc:sldMk cId="4198878345" sldId="365"/>
            <ac:spMk id="33" creationId="{B1A4987C-EB4B-C58F-63E4-6BD8A1281ACB}"/>
          </ac:spMkLst>
        </pc:spChg>
        <pc:spChg chg="mod">
          <ac:chgData name="Mascha van de Weer" userId="c20f6ae4-2ee7-4ba2-a544-cdb847e134d2" providerId="ADAL" clId="{2DD79D88-47E0-475F-99CB-3CF41B8FDA11}" dt="2023-06-18T19:08:01.815" v="854" actId="34135"/>
          <ac:spMkLst>
            <pc:docMk/>
            <pc:sldMk cId="4198878345" sldId="365"/>
            <ac:spMk id="34" creationId="{5A606A99-2D86-8B2D-B62D-738D322D0092}"/>
          </ac:spMkLst>
        </pc:spChg>
        <pc:spChg chg="mod">
          <ac:chgData name="Mascha van de Weer" userId="c20f6ae4-2ee7-4ba2-a544-cdb847e134d2" providerId="ADAL" clId="{2DD79D88-47E0-475F-99CB-3CF41B8FDA11}" dt="2023-06-18T19:08:01.815" v="854" actId="34135"/>
          <ac:spMkLst>
            <pc:docMk/>
            <pc:sldMk cId="4198878345" sldId="365"/>
            <ac:spMk id="38" creationId="{D92E3D48-D34C-DF11-B90E-3F79EE8D55A4}"/>
          </ac:spMkLst>
        </pc:spChg>
        <pc:spChg chg="mod">
          <ac:chgData name="Mascha van de Weer" userId="c20f6ae4-2ee7-4ba2-a544-cdb847e134d2" providerId="ADAL" clId="{2DD79D88-47E0-475F-99CB-3CF41B8FDA11}" dt="2023-06-18T19:08:01.815" v="854" actId="34135"/>
          <ac:spMkLst>
            <pc:docMk/>
            <pc:sldMk cId="4198878345" sldId="365"/>
            <ac:spMk id="46" creationId="{DA68DA58-A46D-9D37-274A-457ABF945CF1}"/>
          </ac:spMkLst>
        </pc:spChg>
        <pc:grpChg chg="mod">
          <ac:chgData name="Mascha van de Weer" userId="c20f6ae4-2ee7-4ba2-a544-cdb847e134d2" providerId="ADAL" clId="{2DD79D88-47E0-475F-99CB-3CF41B8FDA11}" dt="2023-06-18T19:08:01.815" v="854" actId="34135"/>
          <ac:grpSpMkLst>
            <pc:docMk/>
            <pc:sldMk cId="4198878345" sldId="365"/>
            <ac:grpSpMk id="13" creationId="{578D59D8-27A1-B10B-1A61-1CEB1349D1D8}"/>
          </ac:grpSpMkLst>
        </pc:grpChg>
        <pc:grpChg chg="mod">
          <ac:chgData name="Mascha van de Weer" userId="c20f6ae4-2ee7-4ba2-a544-cdb847e134d2" providerId="ADAL" clId="{2DD79D88-47E0-475F-99CB-3CF41B8FDA11}" dt="2023-06-18T19:08:01.815" v="854" actId="34135"/>
          <ac:grpSpMkLst>
            <pc:docMk/>
            <pc:sldMk cId="4198878345" sldId="365"/>
            <ac:grpSpMk id="21" creationId="{E91C7387-1AE7-42D3-EC7B-7E1F3E5988D7}"/>
          </ac:grpSpMkLst>
        </pc:grpChg>
        <pc:grpChg chg="mod">
          <ac:chgData name="Mascha van de Weer" userId="c20f6ae4-2ee7-4ba2-a544-cdb847e134d2" providerId="ADAL" clId="{2DD79D88-47E0-475F-99CB-3CF41B8FDA11}" dt="2023-06-18T19:08:01.815" v="854" actId="34135"/>
          <ac:grpSpMkLst>
            <pc:docMk/>
            <pc:sldMk cId="4198878345" sldId="365"/>
            <ac:grpSpMk id="48" creationId="{F7252988-7498-EE01-D864-AF4C361EC58F}"/>
          </ac:grpSpMkLst>
        </pc:grpChg>
        <pc:grpChg chg="mod">
          <ac:chgData name="Mascha van de Weer" userId="c20f6ae4-2ee7-4ba2-a544-cdb847e134d2" providerId="ADAL" clId="{2DD79D88-47E0-475F-99CB-3CF41B8FDA11}" dt="2023-06-18T19:08:01.815" v="854" actId="34135"/>
          <ac:grpSpMkLst>
            <pc:docMk/>
            <pc:sldMk cId="4198878345" sldId="365"/>
            <ac:grpSpMk id="49" creationId="{97A14737-2CB4-E28F-2D08-852F6BA56308}"/>
          </ac:grpSpMkLst>
        </pc:grpChg>
        <pc:graphicFrameChg chg="mod">
          <ac:chgData name="Mascha van de Weer" userId="c20f6ae4-2ee7-4ba2-a544-cdb847e134d2" providerId="ADAL" clId="{2DD79D88-47E0-475F-99CB-3CF41B8FDA11}" dt="2023-06-18T19:08:01.815" v="854" actId="34135"/>
          <ac:graphicFrameMkLst>
            <pc:docMk/>
            <pc:sldMk cId="4198878345" sldId="365"/>
            <ac:graphicFrameMk id="16" creationId="{533C9FD4-B649-8092-6B02-48C2C2D4C2C3}"/>
          </ac:graphicFrameMkLst>
        </pc:graphicFrameChg>
        <pc:picChg chg="mod">
          <ac:chgData name="Mascha van de Weer" userId="c20f6ae4-2ee7-4ba2-a544-cdb847e134d2" providerId="ADAL" clId="{2DD79D88-47E0-475F-99CB-3CF41B8FDA11}" dt="2023-06-18T19:08:01.815" v="854" actId="34135"/>
          <ac:picMkLst>
            <pc:docMk/>
            <pc:sldMk cId="4198878345" sldId="365"/>
            <ac:picMk id="35" creationId="{67AF9B7F-B027-A78E-0182-97F7A50D1EFD}"/>
          </ac:picMkLst>
        </pc:picChg>
      </pc:sldChg>
      <pc:sldChg chg="modSp add mod">
        <pc:chgData name="Mascha van de Weer" userId="c20f6ae4-2ee7-4ba2-a544-cdb847e134d2" providerId="ADAL" clId="{2DD79D88-47E0-475F-99CB-3CF41B8FDA11}" dt="2023-06-18T19:36:48.484" v="963" actId="20577"/>
        <pc:sldMkLst>
          <pc:docMk/>
          <pc:sldMk cId="2087633517" sldId="366"/>
        </pc:sldMkLst>
        <pc:spChg chg="mod">
          <ac:chgData name="Mascha van de Weer" userId="c20f6ae4-2ee7-4ba2-a544-cdb847e134d2" providerId="ADAL" clId="{2DD79D88-47E0-475F-99CB-3CF41B8FDA11}" dt="2023-06-18T19:36:48.484" v="963" actId="20577"/>
          <ac:spMkLst>
            <pc:docMk/>
            <pc:sldMk cId="2087633517" sldId="366"/>
            <ac:spMk id="3" creationId="{E289DB61-8272-1046-4B80-8EA77E52E727}"/>
          </ac:spMkLst>
        </pc:spChg>
      </pc:sldChg>
      <pc:sldChg chg="modSp add mod">
        <pc:chgData name="Mascha van de Weer" userId="c20f6ae4-2ee7-4ba2-a544-cdb847e134d2" providerId="ADAL" clId="{2DD79D88-47E0-475F-99CB-3CF41B8FDA11}" dt="2023-06-18T19:37:11.226" v="975" actId="20577"/>
        <pc:sldMkLst>
          <pc:docMk/>
          <pc:sldMk cId="658477752" sldId="367"/>
        </pc:sldMkLst>
        <pc:spChg chg="mod">
          <ac:chgData name="Mascha van de Weer" userId="c20f6ae4-2ee7-4ba2-a544-cdb847e134d2" providerId="ADAL" clId="{2DD79D88-47E0-475F-99CB-3CF41B8FDA11}" dt="2023-06-18T19:37:11.226" v="975" actId="20577"/>
          <ac:spMkLst>
            <pc:docMk/>
            <pc:sldMk cId="658477752" sldId="367"/>
            <ac:spMk id="3" creationId="{E289DB61-8272-1046-4B80-8EA77E52E727}"/>
          </ac:spMkLst>
        </pc:spChg>
      </pc:sldChg>
      <pc:sldChg chg="modSp add mod">
        <pc:chgData name="Mascha van de Weer" userId="c20f6ae4-2ee7-4ba2-a544-cdb847e134d2" providerId="ADAL" clId="{2DD79D88-47E0-475F-99CB-3CF41B8FDA11}" dt="2023-06-18T19:37:20.326" v="981" actId="20577"/>
        <pc:sldMkLst>
          <pc:docMk/>
          <pc:sldMk cId="340339306" sldId="368"/>
        </pc:sldMkLst>
        <pc:spChg chg="mod">
          <ac:chgData name="Mascha van de Weer" userId="c20f6ae4-2ee7-4ba2-a544-cdb847e134d2" providerId="ADAL" clId="{2DD79D88-47E0-475F-99CB-3CF41B8FDA11}" dt="2023-06-18T19:37:20.326" v="981" actId="20577"/>
          <ac:spMkLst>
            <pc:docMk/>
            <pc:sldMk cId="340339306" sldId="368"/>
            <ac:spMk id="3" creationId="{E289DB61-8272-1046-4B80-8EA77E52E727}"/>
          </ac:spMkLst>
        </pc:spChg>
      </pc:sldChg>
      <pc:sldChg chg="addSp delSp modSp add mod">
        <pc:chgData name="Mascha van de Weer" userId="c20f6ae4-2ee7-4ba2-a544-cdb847e134d2" providerId="ADAL" clId="{2DD79D88-47E0-475F-99CB-3CF41B8FDA11}" dt="2023-06-18T19:40:43.308" v="1015" actId="34135"/>
        <pc:sldMkLst>
          <pc:docMk/>
          <pc:sldMk cId="2113867515" sldId="369"/>
        </pc:sldMkLst>
        <pc:spChg chg="mod">
          <ac:chgData name="Mascha van de Weer" userId="c20f6ae4-2ee7-4ba2-a544-cdb847e134d2" providerId="ADAL" clId="{2DD79D88-47E0-475F-99CB-3CF41B8FDA11}" dt="2023-06-18T19:37:31.036" v="987" actId="20577"/>
          <ac:spMkLst>
            <pc:docMk/>
            <pc:sldMk cId="2113867515" sldId="369"/>
            <ac:spMk id="3" creationId="{E289DB61-8272-1046-4B80-8EA77E52E727}"/>
          </ac:spMkLst>
        </pc:spChg>
        <pc:spChg chg="del mod topLvl">
          <ac:chgData name="Mascha van de Weer" userId="c20f6ae4-2ee7-4ba2-a544-cdb847e134d2" providerId="ADAL" clId="{2DD79D88-47E0-475F-99CB-3CF41B8FDA11}" dt="2023-06-18T19:30:48.189" v="906" actId="478"/>
          <ac:spMkLst>
            <pc:docMk/>
            <pc:sldMk cId="2113867515" sldId="369"/>
            <ac:spMk id="5" creationId="{66013265-4F9D-58C7-CD2F-5C65A852DA33}"/>
          </ac:spMkLst>
        </pc:spChg>
        <pc:spChg chg="del mod topLvl">
          <ac:chgData name="Mascha van de Weer" userId="c20f6ae4-2ee7-4ba2-a544-cdb847e134d2" providerId="ADAL" clId="{2DD79D88-47E0-475F-99CB-3CF41B8FDA11}" dt="2023-06-18T19:30:49.979" v="907" actId="478"/>
          <ac:spMkLst>
            <pc:docMk/>
            <pc:sldMk cId="2113867515" sldId="369"/>
            <ac:spMk id="6" creationId="{1E2052C4-E1A2-BF08-2A78-B660C5777211}"/>
          </ac:spMkLst>
        </pc:spChg>
        <pc:spChg chg="add mod">
          <ac:chgData name="Mascha van de Weer" userId="c20f6ae4-2ee7-4ba2-a544-cdb847e134d2" providerId="ADAL" clId="{2DD79D88-47E0-475F-99CB-3CF41B8FDA11}" dt="2023-06-18T19:40:43.308" v="1015" actId="34135"/>
          <ac:spMkLst>
            <pc:docMk/>
            <pc:sldMk cId="2113867515" sldId="369"/>
            <ac:spMk id="7" creationId="{62EF9A39-9B5A-12FB-66EB-5846990C3509}"/>
          </ac:spMkLst>
        </pc:spChg>
        <pc:spChg chg="del mod">
          <ac:chgData name="Mascha van de Weer" userId="c20f6ae4-2ee7-4ba2-a544-cdb847e134d2" providerId="ADAL" clId="{2DD79D88-47E0-475F-99CB-3CF41B8FDA11}" dt="2023-06-18T19:30:54.290" v="909" actId="478"/>
          <ac:spMkLst>
            <pc:docMk/>
            <pc:sldMk cId="2113867515" sldId="369"/>
            <ac:spMk id="12" creationId="{10CA5344-506A-26E5-EF18-0BE66E703F51}"/>
          </ac:spMkLst>
        </pc:spChg>
        <pc:spChg chg="add mod">
          <ac:chgData name="Mascha van de Weer" userId="c20f6ae4-2ee7-4ba2-a544-cdb847e134d2" providerId="ADAL" clId="{2DD79D88-47E0-475F-99CB-3CF41B8FDA11}" dt="2023-06-18T19:40:43.308" v="1015" actId="34135"/>
          <ac:spMkLst>
            <pc:docMk/>
            <pc:sldMk cId="2113867515" sldId="369"/>
            <ac:spMk id="15" creationId="{9F6FECA1-8BF4-60C5-91DD-9E812EF5E1E3}"/>
          </ac:spMkLst>
        </pc:spChg>
        <pc:spChg chg="add mod">
          <ac:chgData name="Mascha van de Weer" userId="c20f6ae4-2ee7-4ba2-a544-cdb847e134d2" providerId="ADAL" clId="{2DD79D88-47E0-475F-99CB-3CF41B8FDA11}" dt="2023-06-18T19:40:43.308" v="1015" actId="34135"/>
          <ac:spMkLst>
            <pc:docMk/>
            <pc:sldMk cId="2113867515" sldId="369"/>
            <ac:spMk id="16" creationId="{0B67E520-81A1-3BC4-013F-02E58B4C972B}"/>
          </ac:spMkLst>
        </pc:spChg>
        <pc:spChg chg="mod">
          <ac:chgData name="Mascha van de Weer" userId="c20f6ae4-2ee7-4ba2-a544-cdb847e134d2" providerId="ADAL" clId="{2DD79D88-47E0-475F-99CB-3CF41B8FDA11}" dt="2023-06-18T19:40:43.308" v="1015" actId="34135"/>
          <ac:spMkLst>
            <pc:docMk/>
            <pc:sldMk cId="2113867515" sldId="369"/>
            <ac:spMk id="34" creationId="{906D54E1-E545-BB7E-7CB2-E875CB67CD1A}"/>
          </ac:spMkLst>
        </pc:spChg>
        <pc:spChg chg="mod">
          <ac:chgData name="Mascha van de Weer" userId="c20f6ae4-2ee7-4ba2-a544-cdb847e134d2" providerId="ADAL" clId="{2DD79D88-47E0-475F-99CB-3CF41B8FDA11}" dt="2023-06-18T19:40:43.308" v="1015" actId="34135"/>
          <ac:spMkLst>
            <pc:docMk/>
            <pc:sldMk cId="2113867515" sldId="369"/>
            <ac:spMk id="43" creationId="{59735976-4352-598C-E38E-135BA1D3AE23}"/>
          </ac:spMkLst>
        </pc:spChg>
        <pc:spChg chg="mod">
          <ac:chgData name="Mascha van de Weer" userId="c20f6ae4-2ee7-4ba2-a544-cdb847e134d2" providerId="ADAL" clId="{2DD79D88-47E0-475F-99CB-3CF41B8FDA11}" dt="2023-06-18T19:40:43.308" v="1015" actId="34135"/>
          <ac:spMkLst>
            <pc:docMk/>
            <pc:sldMk cId="2113867515" sldId="369"/>
            <ac:spMk id="44" creationId="{3F680690-84B9-4F01-1267-903C19735427}"/>
          </ac:spMkLst>
        </pc:spChg>
        <pc:spChg chg="mod">
          <ac:chgData name="Mascha van de Weer" userId="c20f6ae4-2ee7-4ba2-a544-cdb847e134d2" providerId="ADAL" clId="{2DD79D88-47E0-475F-99CB-3CF41B8FDA11}" dt="2023-06-18T19:40:43.308" v="1015" actId="34135"/>
          <ac:spMkLst>
            <pc:docMk/>
            <pc:sldMk cId="2113867515" sldId="369"/>
            <ac:spMk id="45" creationId="{67978BB4-0F24-2BF8-5C8D-80D447DE8A87}"/>
          </ac:spMkLst>
        </pc:spChg>
        <pc:spChg chg="mod">
          <ac:chgData name="Mascha van de Weer" userId="c20f6ae4-2ee7-4ba2-a544-cdb847e134d2" providerId="ADAL" clId="{2DD79D88-47E0-475F-99CB-3CF41B8FDA11}" dt="2023-06-18T19:40:43.308" v="1015" actId="34135"/>
          <ac:spMkLst>
            <pc:docMk/>
            <pc:sldMk cId="2113867515" sldId="369"/>
            <ac:spMk id="46" creationId="{2079880A-2306-D128-8C45-2135AE40F972}"/>
          </ac:spMkLst>
        </pc:spChg>
        <pc:spChg chg="mod">
          <ac:chgData name="Mascha van de Weer" userId="c20f6ae4-2ee7-4ba2-a544-cdb847e134d2" providerId="ADAL" clId="{2DD79D88-47E0-475F-99CB-3CF41B8FDA11}" dt="2023-06-18T19:40:43.308" v="1015" actId="34135"/>
          <ac:spMkLst>
            <pc:docMk/>
            <pc:sldMk cId="2113867515" sldId="369"/>
            <ac:spMk id="48" creationId="{2AB5EE92-4983-201A-A50E-A9969C8187DE}"/>
          </ac:spMkLst>
        </pc:spChg>
        <pc:spChg chg="mod">
          <ac:chgData name="Mascha van de Weer" userId="c20f6ae4-2ee7-4ba2-a544-cdb847e134d2" providerId="ADAL" clId="{2DD79D88-47E0-475F-99CB-3CF41B8FDA11}" dt="2023-06-18T19:40:43.308" v="1015" actId="34135"/>
          <ac:spMkLst>
            <pc:docMk/>
            <pc:sldMk cId="2113867515" sldId="369"/>
            <ac:spMk id="49" creationId="{558A37A0-3557-F18A-3399-EAC1E8F07DC0}"/>
          </ac:spMkLst>
        </pc:spChg>
        <pc:spChg chg="mod">
          <ac:chgData name="Mascha van de Weer" userId="c20f6ae4-2ee7-4ba2-a544-cdb847e134d2" providerId="ADAL" clId="{2DD79D88-47E0-475F-99CB-3CF41B8FDA11}" dt="2023-06-18T19:40:43.308" v="1015" actId="34135"/>
          <ac:spMkLst>
            <pc:docMk/>
            <pc:sldMk cId="2113867515" sldId="369"/>
            <ac:spMk id="50" creationId="{D8593EEC-52C5-360F-C2DC-23741CEC2291}"/>
          </ac:spMkLst>
        </pc:spChg>
        <pc:spChg chg="mod">
          <ac:chgData name="Mascha van de Weer" userId="c20f6ae4-2ee7-4ba2-a544-cdb847e134d2" providerId="ADAL" clId="{2DD79D88-47E0-475F-99CB-3CF41B8FDA11}" dt="2023-06-18T19:40:43.308" v="1015" actId="34135"/>
          <ac:spMkLst>
            <pc:docMk/>
            <pc:sldMk cId="2113867515" sldId="369"/>
            <ac:spMk id="51" creationId="{CE028143-6678-D485-FE70-701EA6DF9843}"/>
          </ac:spMkLst>
        </pc:spChg>
        <pc:grpChg chg="del">
          <ac:chgData name="Mascha van de Weer" userId="c20f6ae4-2ee7-4ba2-a544-cdb847e134d2" providerId="ADAL" clId="{2DD79D88-47E0-475F-99CB-3CF41B8FDA11}" dt="2023-06-18T19:30:48.189" v="906" actId="478"/>
          <ac:grpSpMkLst>
            <pc:docMk/>
            <pc:sldMk cId="2113867515" sldId="369"/>
            <ac:grpSpMk id="8" creationId="{1E0EB997-A76B-A54B-E8B1-C1A7141069FD}"/>
          </ac:grpSpMkLst>
        </pc:grpChg>
        <pc:picChg chg="del mod">
          <ac:chgData name="Mascha van de Weer" userId="c20f6ae4-2ee7-4ba2-a544-cdb847e134d2" providerId="ADAL" clId="{2DD79D88-47E0-475F-99CB-3CF41B8FDA11}" dt="2023-06-18T19:30:51.459" v="908" actId="478"/>
          <ac:picMkLst>
            <pc:docMk/>
            <pc:sldMk cId="2113867515" sldId="369"/>
            <ac:picMk id="2" creationId="{FDA2B7BC-BAF6-B7A6-C6E2-159E72719596}"/>
          </ac:picMkLst>
        </pc:picChg>
        <pc:picChg chg="add mod">
          <ac:chgData name="Mascha van de Weer" userId="c20f6ae4-2ee7-4ba2-a544-cdb847e134d2" providerId="ADAL" clId="{2DD79D88-47E0-475F-99CB-3CF41B8FDA11}" dt="2023-06-18T19:40:43.308" v="1015" actId="34135"/>
          <ac:picMkLst>
            <pc:docMk/>
            <pc:sldMk cId="2113867515" sldId="369"/>
            <ac:picMk id="18" creationId="{58A3FE0D-4F4F-A4C5-5494-68659E277379}"/>
          </ac:picMkLst>
        </pc:picChg>
      </pc:sldChg>
      <pc:sldChg chg="modSp add mod">
        <pc:chgData name="Mascha van de Weer" userId="c20f6ae4-2ee7-4ba2-a544-cdb847e134d2" providerId="ADAL" clId="{2DD79D88-47E0-475F-99CB-3CF41B8FDA11}" dt="2023-06-18T19:41:07.463" v="1016" actId="34136"/>
        <pc:sldMkLst>
          <pc:docMk/>
          <pc:sldMk cId="3815840644" sldId="370"/>
        </pc:sldMkLst>
        <pc:spChg chg="mod">
          <ac:chgData name="Mascha van de Weer" userId="c20f6ae4-2ee7-4ba2-a544-cdb847e134d2" providerId="ADAL" clId="{2DD79D88-47E0-475F-99CB-3CF41B8FDA11}" dt="2023-06-18T19:38:03.545" v="1005" actId="20577"/>
          <ac:spMkLst>
            <pc:docMk/>
            <pc:sldMk cId="3815840644" sldId="370"/>
            <ac:spMk id="3" creationId="{E289DB61-8272-1046-4B80-8EA77E52E727}"/>
          </ac:spMkLst>
        </pc:spChg>
        <pc:spChg chg="mod">
          <ac:chgData name="Mascha van de Weer" userId="c20f6ae4-2ee7-4ba2-a544-cdb847e134d2" providerId="ADAL" clId="{2DD79D88-47E0-475F-99CB-3CF41B8FDA11}" dt="2023-06-18T19:41:07.463" v="1016" actId="34136"/>
          <ac:spMkLst>
            <pc:docMk/>
            <pc:sldMk cId="3815840644" sldId="370"/>
            <ac:spMk id="16" creationId="{0B67E520-81A1-3BC4-013F-02E58B4C972B}"/>
          </ac:spMkLst>
        </pc:spChg>
      </pc:sldChg>
      <pc:sldChg chg="modSp add mod">
        <pc:chgData name="Mascha van de Weer" userId="c20f6ae4-2ee7-4ba2-a544-cdb847e134d2" providerId="ADAL" clId="{2DD79D88-47E0-475F-99CB-3CF41B8FDA11}" dt="2023-06-18T19:40:18.615" v="1012" actId="34135"/>
        <pc:sldMkLst>
          <pc:docMk/>
          <pc:sldMk cId="2121438767" sldId="371"/>
        </pc:sldMkLst>
        <pc:spChg chg="mod">
          <ac:chgData name="Mascha van de Weer" userId="c20f6ae4-2ee7-4ba2-a544-cdb847e134d2" providerId="ADAL" clId="{2DD79D88-47E0-475F-99CB-3CF41B8FDA11}" dt="2023-06-18T19:37:54.554" v="999" actId="20577"/>
          <ac:spMkLst>
            <pc:docMk/>
            <pc:sldMk cId="2121438767" sldId="371"/>
            <ac:spMk id="3" creationId="{E289DB61-8272-1046-4B80-8EA77E52E727}"/>
          </ac:spMkLst>
        </pc:spChg>
        <pc:spChg chg="mod">
          <ac:chgData name="Mascha van de Weer" userId="c20f6ae4-2ee7-4ba2-a544-cdb847e134d2" providerId="ADAL" clId="{2DD79D88-47E0-475F-99CB-3CF41B8FDA11}" dt="2023-06-18T19:40:18.615" v="1012" actId="34135"/>
          <ac:spMkLst>
            <pc:docMk/>
            <pc:sldMk cId="2121438767" sldId="371"/>
            <ac:spMk id="7" creationId="{62EF9A39-9B5A-12FB-66EB-5846990C3509}"/>
          </ac:spMkLst>
        </pc:spChg>
        <pc:spChg chg="mod">
          <ac:chgData name="Mascha van de Weer" userId="c20f6ae4-2ee7-4ba2-a544-cdb847e134d2" providerId="ADAL" clId="{2DD79D88-47E0-475F-99CB-3CF41B8FDA11}" dt="2023-06-18T19:40:10.869" v="1010" actId="34135"/>
          <ac:spMkLst>
            <pc:docMk/>
            <pc:sldMk cId="2121438767" sldId="371"/>
            <ac:spMk id="15" creationId="{9F6FECA1-8BF4-60C5-91DD-9E812EF5E1E3}"/>
          </ac:spMkLst>
        </pc:spChg>
        <pc:spChg chg="mod">
          <ac:chgData name="Mascha van de Weer" userId="c20f6ae4-2ee7-4ba2-a544-cdb847e134d2" providerId="ADAL" clId="{2DD79D88-47E0-475F-99CB-3CF41B8FDA11}" dt="2023-06-18T19:39:39.401" v="1008" actId="34135"/>
          <ac:spMkLst>
            <pc:docMk/>
            <pc:sldMk cId="2121438767" sldId="371"/>
            <ac:spMk id="16" creationId="{0B67E520-81A1-3BC4-013F-02E58B4C972B}"/>
          </ac:spMkLst>
        </pc:spChg>
        <pc:picChg chg="mod">
          <ac:chgData name="Mascha van de Weer" userId="c20f6ae4-2ee7-4ba2-a544-cdb847e134d2" providerId="ADAL" clId="{2DD79D88-47E0-475F-99CB-3CF41B8FDA11}" dt="2023-06-18T19:40:14.456" v="1011" actId="34135"/>
          <ac:picMkLst>
            <pc:docMk/>
            <pc:sldMk cId="2121438767" sldId="371"/>
            <ac:picMk id="18" creationId="{58A3FE0D-4F4F-A4C5-5494-68659E277379}"/>
          </ac:picMkLst>
        </pc:picChg>
      </pc:sldChg>
      <pc:sldChg chg="modSp add mod">
        <pc:chgData name="Mascha van de Weer" userId="c20f6ae4-2ee7-4ba2-a544-cdb847e134d2" providerId="ADAL" clId="{2DD79D88-47E0-475F-99CB-3CF41B8FDA11}" dt="2023-06-18T19:40:32.696" v="1014" actId="34135"/>
        <pc:sldMkLst>
          <pc:docMk/>
          <pc:sldMk cId="1339608891" sldId="372"/>
        </pc:sldMkLst>
        <pc:spChg chg="mod">
          <ac:chgData name="Mascha van de Weer" userId="c20f6ae4-2ee7-4ba2-a544-cdb847e134d2" providerId="ADAL" clId="{2DD79D88-47E0-475F-99CB-3CF41B8FDA11}" dt="2023-06-18T19:37:46.744" v="993" actId="20577"/>
          <ac:spMkLst>
            <pc:docMk/>
            <pc:sldMk cId="1339608891" sldId="372"/>
            <ac:spMk id="3" creationId="{E289DB61-8272-1046-4B80-8EA77E52E727}"/>
          </ac:spMkLst>
        </pc:spChg>
        <pc:spChg chg="mod">
          <ac:chgData name="Mascha van de Weer" userId="c20f6ae4-2ee7-4ba2-a544-cdb847e134d2" providerId="ADAL" clId="{2DD79D88-47E0-475F-99CB-3CF41B8FDA11}" dt="2023-06-18T19:40:32.696" v="1014" actId="34135"/>
          <ac:spMkLst>
            <pc:docMk/>
            <pc:sldMk cId="1339608891" sldId="372"/>
            <ac:spMk id="7" creationId="{62EF9A39-9B5A-12FB-66EB-5846990C3509}"/>
          </ac:spMkLst>
        </pc:spChg>
        <pc:spChg chg="mod">
          <ac:chgData name="Mascha van de Weer" userId="c20f6ae4-2ee7-4ba2-a544-cdb847e134d2" providerId="ADAL" clId="{2DD79D88-47E0-475F-99CB-3CF41B8FDA11}" dt="2023-06-18T19:40:32.696" v="1014" actId="34135"/>
          <ac:spMkLst>
            <pc:docMk/>
            <pc:sldMk cId="1339608891" sldId="372"/>
            <ac:spMk id="15" creationId="{9F6FECA1-8BF4-60C5-91DD-9E812EF5E1E3}"/>
          </ac:spMkLst>
        </pc:spChg>
        <pc:spChg chg="mod">
          <ac:chgData name="Mascha van de Weer" userId="c20f6ae4-2ee7-4ba2-a544-cdb847e134d2" providerId="ADAL" clId="{2DD79D88-47E0-475F-99CB-3CF41B8FDA11}" dt="2023-06-18T19:40:32.696" v="1014" actId="34135"/>
          <ac:spMkLst>
            <pc:docMk/>
            <pc:sldMk cId="1339608891" sldId="372"/>
            <ac:spMk id="16" creationId="{0B67E520-81A1-3BC4-013F-02E58B4C972B}"/>
          </ac:spMkLst>
        </pc:spChg>
        <pc:spChg chg="mod">
          <ac:chgData name="Mascha van de Weer" userId="c20f6ae4-2ee7-4ba2-a544-cdb847e134d2" providerId="ADAL" clId="{2DD79D88-47E0-475F-99CB-3CF41B8FDA11}" dt="2023-06-18T19:40:32.696" v="1014" actId="34135"/>
          <ac:spMkLst>
            <pc:docMk/>
            <pc:sldMk cId="1339608891" sldId="372"/>
            <ac:spMk id="34" creationId="{906D54E1-E545-BB7E-7CB2-E875CB67CD1A}"/>
          </ac:spMkLst>
        </pc:spChg>
        <pc:spChg chg="mod">
          <ac:chgData name="Mascha van de Weer" userId="c20f6ae4-2ee7-4ba2-a544-cdb847e134d2" providerId="ADAL" clId="{2DD79D88-47E0-475F-99CB-3CF41B8FDA11}" dt="2023-06-18T19:40:32.696" v="1014" actId="34135"/>
          <ac:spMkLst>
            <pc:docMk/>
            <pc:sldMk cId="1339608891" sldId="372"/>
            <ac:spMk id="43" creationId="{59735976-4352-598C-E38E-135BA1D3AE23}"/>
          </ac:spMkLst>
        </pc:spChg>
        <pc:spChg chg="mod">
          <ac:chgData name="Mascha van de Weer" userId="c20f6ae4-2ee7-4ba2-a544-cdb847e134d2" providerId="ADAL" clId="{2DD79D88-47E0-475F-99CB-3CF41B8FDA11}" dt="2023-06-18T19:40:32.696" v="1014" actId="34135"/>
          <ac:spMkLst>
            <pc:docMk/>
            <pc:sldMk cId="1339608891" sldId="372"/>
            <ac:spMk id="44" creationId="{3F680690-84B9-4F01-1267-903C19735427}"/>
          </ac:spMkLst>
        </pc:spChg>
        <pc:spChg chg="mod">
          <ac:chgData name="Mascha van de Weer" userId="c20f6ae4-2ee7-4ba2-a544-cdb847e134d2" providerId="ADAL" clId="{2DD79D88-47E0-475F-99CB-3CF41B8FDA11}" dt="2023-06-18T19:40:32.696" v="1014" actId="34135"/>
          <ac:spMkLst>
            <pc:docMk/>
            <pc:sldMk cId="1339608891" sldId="372"/>
            <ac:spMk id="45" creationId="{67978BB4-0F24-2BF8-5C8D-80D447DE8A87}"/>
          </ac:spMkLst>
        </pc:spChg>
        <pc:spChg chg="mod">
          <ac:chgData name="Mascha van de Weer" userId="c20f6ae4-2ee7-4ba2-a544-cdb847e134d2" providerId="ADAL" clId="{2DD79D88-47E0-475F-99CB-3CF41B8FDA11}" dt="2023-06-18T19:40:32.696" v="1014" actId="34135"/>
          <ac:spMkLst>
            <pc:docMk/>
            <pc:sldMk cId="1339608891" sldId="372"/>
            <ac:spMk id="46" creationId="{2079880A-2306-D128-8C45-2135AE40F972}"/>
          </ac:spMkLst>
        </pc:spChg>
        <pc:spChg chg="mod">
          <ac:chgData name="Mascha van de Weer" userId="c20f6ae4-2ee7-4ba2-a544-cdb847e134d2" providerId="ADAL" clId="{2DD79D88-47E0-475F-99CB-3CF41B8FDA11}" dt="2023-06-18T19:40:32.696" v="1014" actId="34135"/>
          <ac:spMkLst>
            <pc:docMk/>
            <pc:sldMk cId="1339608891" sldId="372"/>
            <ac:spMk id="48" creationId="{2AB5EE92-4983-201A-A50E-A9969C8187DE}"/>
          </ac:spMkLst>
        </pc:spChg>
        <pc:spChg chg="mod">
          <ac:chgData name="Mascha van de Weer" userId="c20f6ae4-2ee7-4ba2-a544-cdb847e134d2" providerId="ADAL" clId="{2DD79D88-47E0-475F-99CB-3CF41B8FDA11}" dt="2023-06-18T19:40:32.696" v="1014" actId="34135"/>
          <ac:spMkLst>
            <pc:docMk/>
            <pc:sldMk cId="1339608891" sldId="372"/>
            <ac:spMk id="49" creationId="{558A37A0-3557-F18A-3399-EAC1E8F07DC0}"/>
          </ac:spMkLst>
        </pc:spChg>
        <pc:spChg chg="mod">
          <ac:chgData name="Mascha van de Weer" userId="c20f6ae4-2ee7-4ba2-a544-cdb847e134d2" providerId="ADAL" clId="{2DD79D88-47E0-475F-99CB-3CF41B8FDA11}" dt="2023-06-18T19:40:32.696" v="1014" actId="34135"/>
          <ac:spMkLst>
            <pc:docMk/>
            <pc:sldMk cId="1339608891" sldId="372"/>
            <ac:spMk id="50" creationId="{D8593EEC-52C5-360F-C2DC-23741CEC2291}"/>
          </ac:spMkLst>
        </pc:spChg>
        <pc:spChg chg="mod">
          <ac:chgData name="Mascha van de Weer" userId="c20f6ae4-2ee7-4ba2-a544-cdb847e134d2" providerId="ADAL" clId="{2DD79D88-47E0-475F-99CB-3CF41B8FDA11}" dt="2023-06-18T19:40:32.696" v="1014" actId="34135"/>
          <ac:spMkLst>
            <pc:docMk/>
            <pc:sldMk cId="1339608891" sldId="372"/>
            <ac:spMk id="51" creationId="{CE028143-6678-D485-FE70-701EA6DF9843}"/>
          </ac:spMkLst>
        </pc:spChg>
        <pc:picChg chg="mod">
          <ac:chgData name="Mascha van de Weer" userId="c20f6ae4-2ee7-4ba2-a544-cdb847e134d2" providerId="ADAL" clId="{2DD79D88-47E0-475F-99CB-3CF41B8FDA11}" dt="2023-06-18T19:40:32.696" v="1014" actId="34135"/>
          <ac:picMkLst>
            <pc:docMk/>
            <pc:sldMk cId="1339608891" sldId="372"/>
            <ac:picMk id="18" creationId="{58A3FE0D-4F4F-A4C5-5494-68659E277379}"/>
          </ac:picMkLst>
        </pc:picChg>
      </pc:sldChg>
      <pc:sldChg chg="addSp delSp modSp add mod">
        <pc:chgData name="Mascha van de Weer" userId="c20f6ae4-2ee7-4ba2-a544-cdb847e134d2" providerId="ADAL" clId="{2DD79D88-47E0-475F-99CB-3CF41B8FDA11}" dt="2023-06-18T19:45:29.084" v="1045" actId="34135"/>
        <pc:sldMkLst>
          <pc:docMk/>
          <pc:sldMk cId="1029964990" sldId="373"/>
        </pc:sldMkLst>
        <pc:spChg chg="add mod">
          <ac:chgData name="Mascha van de Weer" userId="c20f6ae4-2ee7-4ba2-a544-cdb847e134d2" providerId="ADAL" clId="{2DD79D88-47E0-475F-99CB-3CF41B8FDA11}" dt="2023-06-18T19:45:29.084" v="1045" actId="34135"/>
          <ac:spMkLst>
            <pc:docMk/>
            <pc:sldMk cId="1029964990" sldId="373"/>
            <ac:spMk id="2" creationId="{05DF0C9E-263E-BB63-E74D-B9593CD5B93A}"/>
          </ac:spMkLst>
        </pc:spChg>
        <pc:spChg chg="mod">
          <ac:chgData name="Mascha van de Weer" userId="c20f6ae4-2ee7-4ba2-a544-cdb847e134d2" providerId="ADAL" clId="{2DD79D88-47E0-475F-99CB-3CF41B8FDA11}" dt="2023-06-18T19:45:29.084" v="1045" actId="34135"/>
          <ac:spMkLst>
            <pc:docMk/>
            <pc:sldMk cId="1029964990" sldId="373"/>
            <ac:spMk id="3" creationId="{E289DB61-8272-1046-4B80-8EA77E52E727}"/>
          </ac:spMkLst>
        </pc:spChg>
        <pc:spChg chg="mod">
          <ac:chgData name="Mascha van de Weer" userId="c20f6ae4-2ee7-4ba2-a544-cdb847e134d2" providerId="ADAL" clId="{2DD79D88-47E0-475F-99CB-3CF41B8FDA11}" dt="2023-06-18T19:45:29.084" v="1045" actId="34135"/>
          <ac:spMkLst>
            <pc:docMk/>
            <pc:sldMk cId="1029964990" sldId="373"/>
            <ac:spMk id="4" creationId="{74411831-0902-6C31-2353-80B07C35D30B}"/>
          </ac:spMkLst>
        </pc:spChg>
        <pc:spChg chg="add mod">
          <ac:chgData name="Mascha van de Weer" userId="c20f6ae4-2ee7-4ba2-a544-cdb847e134d2" providerId="ADAL" clId="{2DD79D88-47E0-475F-99CB-3CF41B8FDA11}" dt="2023-06-18T19:45:29.084" v="1045" actId="34135"/>
          <ac:spMkLst>
            <pc:docMk/>
            <pc:sldMk cId="1029964990" sldId="373"/>
            <ac:spMk id="5" creationId="{83471C95-380D-8521-C60E-B772280D5C62}"/>
          </ac:spMkLst>
        </pc:spChg>
        <pc:spChg chg="add mod">
          <ac:chgData name="Mascha van de Weer" userId="c20f6ae4-2ee7-4ba2-a544-cdb847e134d2" providerId="ADAL" clId="{2DD79D88-47E0-475F-99CB-3CF41B8FDA11}" dt="2023-06-18T19:45:29.084" v="1045" actId="34135"/>
          <ac:spMkLst>
            <pc:docMk/>
            <pc:sldMk cId="1029964990" sldId="373"/>
            <ac:spMk id="6" creationId="{49AA90CC-BD8C-3FD7-A050-24EFA17E0AA9}"/>
          </ac:spMkLst>
        </pc:spChg>
        <pc:spChg chg="del">
          <ac:chgData name="Mascha van de Weer" userId="c20f6ae4-2ee7-4ba2-a544-cdb847e134d2" providerId="ADAL" clId="{2DD79D88-47E0-475F-99CB-3CF41B8FDA11}" dt="2023-06-18T19:42:12.326" v="1021" actId="478"/>
          <ac:spMkLst>
            <pc:docMk/>
            <pc:sldMk cId="1029964990" sldId="373"/>
            <ac:spMk id="7" creationId="{62EF9A39-9B5A-12FB-66EB-5846990C3509}"/>
          </ac:spMkLst>
        </pc:spChg>
        <pc:spChg chg="mod">
          <ac:chgData name="Mascha van de Weer" userId="c20f6ae4-2ee7-4ba2-a544-cdb847e134d2" providerId="ADAL" clId="{2DD79D88-47E0-475F-99CB-3CF41B8FDA11}" dt="2023-06-18T19:45:29.084" v="1045" actId="34135"/>
          <ac:spMkLst>
            <pc:docMk/>
            <pc:sldMk cId="1029964990" sldId="373"/>
            <ac:spMk id="9" creationId="{4E8E73DA-C674-7A00-4649-67E2ED970FB2}"/>
          </ac:spMkLst>
        </pc:spChg>
        <pc:spChg chg="mod">
          <ac:chgData name="Mascha van de Weer" userId="c20f6ae4-2ee7-4ba2-a544-cdb847e134d2" providerId="ADAL" clId="{2DD79D88-47E0-475F-99CB-3CF41B8FDA11}" dt="2023-06-18T19:45:29.084" v="1045" actId="34135"/>
          <ac:spMkLst>
            <pc:docMk/>
            <pc:sldMk cId="1029964990" sldId="373"/>
            <ac:spMk id="10" creationId="{AF5D3B5B-31E5-C453-B194-B13E2DB2291C}"/>
          </ac:spMkLst>
        </pc:spChg>
        <pc:spChg chg="mod">
          <ac:chgData name="Mascha van de Weer" userId="c20f6ae4-2ee7-4ba2-a544-cdb847e134d2" providerId="ADAL" clId="{2DD79D88-47E0-475F-99CB-3CF41B8FDA11}" dt="2023-06-18T19:45:29.084" v="1045" actId="34135"/>
          <ac:spMkLst>
            <pc:docMk/>
            <pc:sldMk cId="1029964990" sldId="373"/>
            <ac:spMk id="11" creationId="{57A847A5-F211-264A-0F21-9264845D82DE}"/>
          </ac:spMkLst>
        </pc:spChg>
        <pc:spChg chg="mod">
          <ac:chgData name="Mascha van de Weer" userId="c20f6ae4-2ee7-4ba2-a544-cdb847e134d2" providerId="ADAL" clId="{2DD79D88-47E0-475F-99CB-3CF41B8FDA11}" dt="2023-06-18T19:45:29.084" v="1045" actId="34135"/>
          <ac:spMkLst>
            <pc:docMk/>
            <pc:sldMk cId="1029964990" sldId="373"/>
            <ac:spMk id="13" creationId="{CACCC6FC-E0B7-E5EB-98D5-7D2B0DA7EED3}"/>
          </ac:spMkLst>
        </pc:spChg>
        <pc:spChg chg="mod">
          <ac:chgData name="Mascha van de Weer" userId="c20f6ae4-2ee7-4ba2-a544-cdb847e134d2" providerId="ADAL" clId="{2DD79D88-47E0-475F-99CB-3CF41B8FDA11}" dt="2023-06-18T19:45:29.084" v="1045" actId="34135"/>
          <ac:spMkLst>
            <pc:docMk/>
            <pc:sldMk cId="1029964990" sldId="373"/>
            <ac:spMk id="14" creationId="{735CA662-E196-91FF-B299-704716EDF7B4}"/>
          </ac:spMkLst>
        </pc:spChg>
        <pc:spChg chg="del">
          <ac:chgData name="Mascha van de Weer" userId="c20f6ae4-2ee7-4ba2-a544-cdb847e134d2" providerId="ADAL" clId="{2DD79D88-47E0-475F-99CB-3CF41B8FDA11}" dt="2023-06-18T19:42:18.533" v="1023" actId="478"/>
          <ac:spMkLst>
            <pc:docMk/>
            <pc:sldMk cId="1029964990" sldId="373"/>
            <ac:spMk id="15" creationId="{9F6FECA1-8BF4-60C5-91DD-9E812EF5E1E3}"/>
          </ac:spMkLst>
        </pc:spChg>
        <pc:spChg chg="del">
          <ac:chgData name="Mascha van de Weer" userId="c20f6ae4-2ee7-4ba2-a544-cdb847e134d2" providerId="ADAL" clId="{2DD79D88-47E0-475F-99CB-3CF41B8FDA11}" dt="2023-06-18T19:42:15.850" v="1022" actId="478"/>
          <ac:spMkLst>
            <pc:docMk/>
            <pc:sldMk cId="1029964990" sldId="373"/>
            <ac:spMk id="16" creationId="{0B67E520-81A1-3BC4-013F-02E58B4C972B}"/>
          </ac:spMkLst>
        </pc:spChg>
        <pc:spChg chg="mod">
          <ac:chgData name="Mascha van de Weer" userId="c20f6ae4-2ee7-4ba2-a544-cdb847e134d2" providerId="ADAL" clId="{2DD79D88-47E0-475F-99CB-3CF41B8FDA11}" dt="2023-06-18T19:45:29.084" v="1045" actId="34135"/>
          <ac:spMkLst>
            <pc:docMk/>
            <pc:sldMk cId="1029964990" sldId="373"/>
            <ac:spMk id="17" creationId="{D9E8EEA8-FA12-2745-4FD9-D5B8ED7D86B9}"/>
          </ac:spMkLst>
        </pc:spChg>
        <pc:spChg chg="mod">
          <ac:chgData name="Mascha van de Weer" userId="c20f6ae4-2ee7-4ba2-a544-cdb847e134d2" providerId="ADAL" clId="{2DD79D88-47E0-475F-99CB-3CF41B8FDA11}" dt="2023-06-18T19:45:29.084" v="1045" actId="34135"/>
          <ac:spMkLst>
            <pc:docMk/>
            <pc:sldMk cId="1029964990" sldId="373"/>
            <ac:spMk id="22" creationId="{9805BB2B-B813-4F1C-0201-B80234DF3FFE}"/>
          </ac:spMkLst>
        </pc:spChg>
        <pc:spChg chg="mod">
          <ac:chgData name="Mascha van de Weer" userId="c20f6ae4-2ee7-4ba2-a544-cdb847e134d2" providerId="ADAL" clId="{2DD79D88-47E0-475F-99CB-3CF41B8FDA11}" dt="2023-06-18T19:45:29.084" v="1045" actId="34135"/>
          <ac:spMkLst>
            <pc:docMk/>
            <pc:sldMk cId="1029964990" sldId="373"/>
            <ac:spMk id="34" creationId="{906D54E1-E545-BB7E-7CB2-E875CB67CD1A}"/>
          </ac:spMkLst>
        </pc:spChg>
        <pc:spChg chg="mod">
          <ac:chgData name="Mascha van de Weer" userId="c20f6ae4-2ee7-4ba2-a544-cdb847e134d2" providerId="ADAL" clId="{2DD79D88-47E0-475F-99CB-3CF41B8FDA11}" dt="2023-06-18T19:45:29.084" v="1045" actId="34135"/>
          <ac:spMkLst>
            <pc:docMk/>
            <pc:sldMk cId="1029964990" sldId="373"/>
            <ac:spMk id="35" creationId="{9508D292-D92B-AADD-62BF-7A642EBF191E}"/>
          </ac:spMkLst>
        </pc:spChg>
        <pc:spChg chg="mod">
          <ac:chgData name="Mascha van de Weer" userId="c20f6ae4-2ee7-4ba2-a544-cdb847e134d2" providerId="ADAL" clId="{2DD79D88-47E0-475F-99CB-3CF41B8FDA11}" dt="2023-06-18T19:45:29.084" v="1045" actId="34135"/>
          <ac:spMkLst>
            <pc:docMk/>
            <pc:sldMk cId="1029964990" sldId="373"/>
            <ac:spMk id="38" creationId="{0AED5465-A0BD-034B-F135-08B81FAD5EEF}"/>
          </ac:spMkLst>
        </pc:spChg>
        <pc:spChg chg="mod">
          <ac:chgData name="Mascha van de Weer" userId="c20f6ae4-2ee7-4ba2-a544-cdb847e134d2" providerId="ADAL" clId="{2DD79D88-47E0-475F-99CB-3CF41B8FDA11}" dt="2023-06-18T19:45:29.084" v="1045" actId="34135"/>
          <ac:spMkLst>
            <pc:docMk/>
            <pc:sldMk cId="1029964990" sldId="373"/>
            <ac:spMk id="40" creationId="{69F4594F-D489-F6DA-E824-EC52EABCDED9}"/>
          </ac:spMkLst>
        </pc:spChg>
        <pc:spChg chg="mod">
          <ac:chgData name="Mascha van de Weer" userId="c20f6ae4-2ee7-4ba2-a544-cdb847e134d2" providerId="ADAL" clId="{2DD79D88-47E0-475F-99CB-3CF41B8FDA11}" dt="2023-06-18T19:45:29.084" v="1045" actId="34135"/>
          <ac:spMkLst>
            <pc:docMk/>
            <pc:sldMk cId="1029964990" sldId="373"/>
            <ac:spMk id="41" creationId="{E1C220DB-6C97-F35D-689F-1361B50A9556}"/>
          </ac:spMkLst>
        </pc:spChg>
        <pc:spChg chg="mod">
          <ac:chgData name="Mascha van de Weer" userId="c20f6ae4-2ee7-4ba2-a544-cdb847e134d2" providerId="ADAL" clId="{2DD79D88-47E0-475F-99CB-3CF41B8FDA11}" dt="2023-06-18T19:45:29.084" v="1045" actId="34135"/>
          <ac:spMkLst>
            <pc:docMk/>
            <pc:sldMk cId="1029964990" sldId="373"/>
            <ac:spMk id="42" creationId="{860DA8A3-75E3-B11A-ACAC-89F4C20B35D8}"/>
          </ac:spMkLst>
        </pc:spChg>
        <pc:spChg chg="mod">
          <ac:chgData name="Mascha van de Weer" userId="c20f6ae4-2ee7-4ba2-a544-cdb847e134d2" providerId="ADAL" clId="{2DD79D88-47E0-475F-99CB-3CF41B8FDA11}" dt="2023-06-18T19:45:29.084" v="1045" actId="34135"/>
          <ac:spMkLst>
            <pc:docMk/>
            <pc:sldMk cId="1029964990" sldId="373"/>
            <ac:spMk id="43" creationId="{59735976-4352-598C-E38E-135BA1D3AE23}"/>
          </ac:spMkLst>
        </pc:spChg>
        <pc:spChg chg="mod">
          <ac:chgData name="Mascha van de Weer" userId="c20f6ae4-2ee7-4ba2-a544-cdb847e134d2" providerId="ADAL" clId="{2DD79D88-47E0-475F-99CB-3CF41B8FDA11}" dt="2023-06-18T19:45:29.084" v="1045" actId="34135"/>
          <ac:spMkLst>
            <pc:docMk/>
            <pc:sldMk cId="1029964990" sldId="373"/>
            <ac:spMk id="44" creationId="{3F680690-84B9-4F01-1267-903C19735427}"/>
          </ac:spMkLst>
        </pc:spChg>
        <pc:spChg chg="mod">
          <ac:chgData name="Mascha van de Weer" userId="c20f6ae4-2ee7-4ba2-a544-cdb847e134d2" providerId="ADAL" clId="{2DD79D88-47E0-475F-99CB-3CF41B8FDA11}" dt="2023-06-18T19:45:29.084" v="1045" actId="34135"/>
          <ac:spMkLst>
            <pc:docMk/>
            <pc:sldMk cId="1029964990" sldId="373"/>
            <ac:spMk id="45" creationId="{67978BB4-0F24-2BF8-5C8D-80D447DE8A87}"/>
          </ac:spMkLst>
        </pc:spChg>
        <pc:spChg chg="mod">
          <ac:chgData name="Mascha van de Weer" userId="c20f6ae4-2ee7-4ba2-a544-cdb847e134d2" providerId="ADAL" clId="{2DD79D88-47E0-475F-99CB-3CF41B8FDA11}" dt="2023-06-18T19:45:29.084" v="1045" actId="34135"/>
          <ac:spMkLst>
            <pc:docMk/>
            <pc:sldMk cId="1029964990" sldId="373"/>
            <ac:spMk id="46" creationId="{2079880A-2306-D128-8C45-2135AE40F972}"/>
          </ac:spMkLst>
        </pc:spChg>
        <pc:spChg chg="mod">
          <ac:chgData name="Mascha van de Weer" userId="c20f6ae4-2ee7-4ba2-a544-cdb847e134d2" providerId="ADAL" clId="{2DD79D88-47E0-475F-99CB-3CF41B8FDA11}" dt="2023-06-18T19:45:29.084" v="1045" actId="34135"/>
          <ac:spMkLst>
            <pc:docMk/>
            <pc:sldMk cId="1029964990" sldId="373"/>
            <ac:spMk id="47" creationId="{1E9D1D38-E389-F42E-A054-59BC45220F48}"/>
          </ac:spMkLst>
        </pc:spChg>
        <pc:spChg chg="mod">
          <ac:chgData name="Mascha van de Weer" userId="c20f6ae4-2ee7-4ba2-a544-cdb847e134d2" providerId="ADAL" clId="{2DD79D88-47E0-475F-99CB-3CF41B8FDA11}" dt="2023-06-18T19:45:29.084" v="1045" actId="34135"/>
          <ac:spMkLst>
            <pc:docMk/>
            <pc:sldMk cId="1029964990" sldId="373"/>
            <ac:spMk id="48" creationId="{2AB5EE92-4983-201A-A50E-A9969C8187DE}"/>
          </ac:spMkLst>
        </pc:spChg>
        <pc:spChg chg="mod">
          <ac:chgData name="Mascha van de Weer" userId="c20f6ae4-2ee7-4ba2-a544-cdb847e134d2" providerId="ADAL" clId="{2DD79D88-47E0-475F-99CB-3CF41B8FDA11}" dt="2023-06-18T19:45:29.084" v="1045" actId="34135"/>
          <ac:spMkLst>
            <pc:docMk/>
            <pc:sldMk cId="1029964990" sldId="373"/>
            <ac:spMk id="49" creationId="{558A37A0-3557-F18A-3399-EAC1E8F07DC0}"/>
          </ac:spMkLst>
        </pc:spChg>
        <pc:spChg chg="mod">
          <ac:chgData name="Mascha van de Weer" userId="c20f6ae4-2ee7-4ba2-a544-cdb847e134d2" providerId="ADAL" clId="{2DD79D88-47E0-475F-99CB-3CF41B8FDA11}" dt="2023-06-18T19:45:29.084" v="1045" actId="34135"/>
          <ac:spMkLst>
            <pc:docMk/>
            <pc:sldMk cId="1029964990" sldId="373"/>
            <ac:spMk id="50" creationId="{D8593EEC-52C5-360F-C2DC-23741CEC2291}"/>
          </ac:spMkLst>
        </pc:spChg>
        <pc:spChg chg="mod">
          <ac:chgData name="Mascha van de Weer" userId="c20f6ae4-2ee7-4ba2-a544-cdb847e134d2" providerId="ADAL" clId="{2DD79D88-47E0-475F-99CB-3CF41B8FDA11}" dt="2023-06-18T19:45:29.084" v="1045" actId="34135"/>
          <ac:spMkLst>
            <pc:docMk/>
            <pc:sldMk cId="1029964990" sldId="373"/>
            <ac:spMk id="51" creationId="{CE028143-6678-D485-FE70-701EA6DF9843}"/>
          </ac:spMkLst>
        </pc:spChg>
        <pc:grpChg chg="mod">
          <ac:chgData name="Mascha van de Weer" userId="c20f6ae4-2ee7-4ba2-a544-cdb847e134d2" providerId="ADAL" clId="{2DD79D88-47E0-475F-99CB-3CF41B8FDA11}" dt="2023-06-18T19:45:29.084" v="1045" actId="34135"/>
          <ac:grpSpMkLst>
            <pc:docMk/>
            <pc:sldMk cId="1029964990" sldId="373"/>
            <ac:grpSpMk id="36" creationId="{EC5F2D40-8ED3-16C2-29A2-CBD200DF9D4E}"/>
          </ac:grpSpMkLst>
        </pc:grpChg>
        <pc:grpChg chg="mod">
          <ac:chgData name="Mascha van de Weer" userId="c20f6ae4-2ee7-4ba2-a544-cdb847e134d2" providerId="ADAL" clId="{2DD79D88-47E0-475F-99CB-3CF41B8FDA11}" dt="2023-06-18T19:45:29.084" v="1045" actId="34135"/>
          <ac:grpSpMkLst>
            <pc:docMk/>
            <pc:sldMk cId="1029964990" sldId="373"/>
            <ac:grpSpMk id="37" creationId="{D03AE680-1275-9D34-D4F3-7E3F25DDBABC}"/>
          </ac:grpSpMkLst>
        </pc:grpChg>
        <pc:graphicFrameChg chg="mod">
          <ac:chgData name="Mascha van de Weer" userId="c20f6ae4-2ee7-4ba2-a544-cdb847e134d2" providerId="ADAL" clId="{2DD79D88-47E0-475F-99CB-3CF41B8FDA11}" dt="2023-06-18T19:45:29.084" v="1045" actId="34135"/>
          <ac:graphicFrameMkLst>
            <pc:docMk/>
            <pc:sldMk cId="1029964990" sldId="373"/>
            <ac:graphicFrameMk id="19" creationId="{52B91B66-5277-1160-80BF-9A20D71D1525}"/>
          </ac:graphicFrameMkLst>
        </pc:graphicFrameChg>
        <pc:picChg chg="add mod">
          <ac:chgData name="Mascha van de Weer" userId="c20f6ae4-2ee7-4ba2-a544-cdb847e134d2" providerId="ADAL" clId="{2DD79D88-47E0-475F-99CB-3CF41B8FDA11}" dt="2023-06-18T19:45:29.084" v="1045" actId="34135"/>
          <ac:picMkLst>
            <pc:docMk/>
            <pc:sldMk cId="1029964990" sldId="373"/>
            <ac:picMk id="8" creationId="{E3EE6689-559E-D34C-4534-F8A84A595627}"/>
          </ac:picMkLst>
        </pc:picChg>
        <pc:picChg chg="del">
          <ac:chgData name="Mascha van de Weer" userId="c20f6ae4-2ee7-4ba2-a544-cdb847e134d2" providerId="ADAL" clId="{2DD79D88-47E0-475F-99CB-3CF41B8FDA11}" dt="2023-06-18T19:42:20.974" v="1024" actId="478"/>
          <ac:picMkLst>
            <pc:docMk/>
            <pc:sldMk cId="1029964990" sldId="373"/>
            <ac:picMk id="18" creationId="{58A3FE0D-4F4F-A4C5-5494-68659E277379}"/>
          </ac:picMkLst>
        </pc:picChg>
      </pc:sldChg>
      <pc:sldChg chg="add">
        <pc:chgData name="Mascha van de Weer" userId="c20f6ae4-2ee7-4ba2-a544-cdb847e134d2" providerId="ADAL" clId="{2DD79D88-47E0-475F-99CB-3CF41B8FDA11}" dt="2023-06-18T19:46:03.401" v="1050" actId="2890"/>
        <pc:sldMkLst>
          <pc:docMk/>
          <pc:sldMk cId="1165805216" sldId="374"/>
        </pc:sldMkLst>
      </pc:sldChg>
      <pc:sldChg chg="add">
        <pc:chgData name="Mascha van de Weer" userId="c20f6ae4-2ee7-4ba2-a544-cdb847e134d2" providerId="ADAL" clId="{2DD79D88-47E0-475F-99CB-3CF41B8FDA11}" dt="2023-06-18T19:46:05.276" v="1051" actId="2890"/>
        <pc:sldMkLst>
          <pc:docMk/>
          <pc:sldMk cId="215713517" sldId="375"/>
        </pc:sldMkLst>
      </pc:sldChg>
      <pc:sldChg chg="add">
        <pc:chgData name="Mascha van de Weer" userId="c20f6ae4-2ee7-4ba2-a544-cdb847e134d2" providerId="ADAL" clId="{2DD79D88-47E0-475F-99CB-3CF41B8FDA11}" dt="2023-06-18T19:46:07.979" v="1052" actId="2890"/>
        <pc:sldMkLst>
          <pc:docMk/>
          <pc:sldMk cId="190047116" sldId="37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7BFF07-EFA8-41FD-9B65-CBE9CCDF27B0}" type="datetimeFigureOut">
              <a:rPr lang="nl-NL" smtClean="0"/>
              <a:t>20-6-2023</a:t>
            </a:fld>
            <a:endParaRPr lang="nl-NL"/>
          </a:p>
        </p:txBody>
      </p:sp>
      <p:sp>
        <p:nvSpPr>
          <p:cNvPr id="4" name="Tijdelijke aanduiding voor dia-afbeelding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9E5EEA-9F16-4BAD-B7C0-151CFC751230}" type="slidenum">
              <a:rPr lang="nl-NL" smtClean="0"/>
              <a:t>‹nr.›</a:t>
            </a:fld>
            <a:endParaRPr lang="nl-NL"/>
          </a:p>
        </p:txBody>
      </p:sp>
    </p:spTree>
    <p:extLst>
      <p:ext uri="{BB962C8B-B14F-4D97-AF65-F5344CB8AC3E}">
        <p14:creationId xmlns:p14="http://schemas.microsoft.com/office/powerpoint/2010/main" val="26823653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Afstemming </a:t>
            </a:r>
            <a:r>
              <a:rPr lang="nl-NL" err="1"/>
              <a:t>curriuclum</a:t>
            </a:r>
            <a:r>
              <a:rPr lang="nl-NL"/>
              <a:t> hierin noemen. </a:t>
            </a:r>
            <a:r>
              <a:rPr lang="nl-NL" err="1"/>
              <a:t>Shuffle</a:t>
            </a:r>
            <a:r>
              <a:rPr lang="nl-NL"/>
              <a:t> richt zich op 1 module/leereenheid.</a:t>
            </a:r>
          </a:p>
        </p:txBody>
      </p:sp>
      <p:sp>
        <p:nvSpPr>
          <p:cNvPr id="4" name="Tijdelijke aanduiding voor dianummer 3"/>
          <p:cNvSpPr>
            <a:spLocks noGrp="1"/>
          </p:cNvSpPr>
          <p:nvPr>
            <p:ph type="sldNum" sz="quarter" idx="5"/>
          </p:nvPr>
        </p:nvSpPr>
        <p:spPr/>
        <p:txBody>
          <a:bodyPr/>
          <a:lstStyle/>
          <a:p>
            <a:fld id="{D49E5EEA-9F16-4BAD-B7C0-151CFC751230}" type="slidenum">
              <a:rPr lang="nl-NL" smtClean="0"/>
              <a:t>2</a:t>
            </a:fld>
            <a:endParaRPr lang="nl-NL"/>
          </a:p>
        </p:txBody>
      </p:sp>
    </p:spTree>
    <p:extLst>
      <p:ext uri="{BB962C8B-B14F-4D97-AF65-F5344CB8AC3E}">
        <p14:creationId xmlns:p14="http://schemas.microsoft.com/office/powerpoint/2010/main" val="5149937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D49E5EEA-9F16-4BAD-B7C0-151CFC751230}" type="slidenum">
              <a:rPr lang="nl-NL" smtClean="0"/>
              <a:t>3</a:t>
            </a:fld>
            <a:endParaRPr lang="nl-NL"/>
          </a:p>
        </p:txBody>
      </p:sp>
    </p:spTree>
    <p:extLst>
      <p:ext uri="{BB962C8B-B14F-4D97-AF65-F5344CB8AC3E}">
        <p14:creationId xmlns:p14="http://schemas.microsoft.com/office/powerpoint/2010/main" val="27689596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Leeractiviteiten</a:t>
            </a:r>
          </a:p>
        </p:txBody>
      </p:sp>
      <p:sp>
        <p:nvSpPr>
          <p:cNvPr id="4" name="Tijdelijke aanduiding voor dianummer 3"/>
          <p:cNvSpPr>
            <a:spLocks noGrp="1"/>
          </p:cNvSpPr>
          <p:nvPr>
            <p:ph type="sldNum" sz="quarter" idx="5"/>
          </p:nvPr>
        </p:nvSpPr>
        <p:spPr/>
        <p:txBody>
          <a:bodyPr/>
          <a:lstStyle/>
          <a:p>
            <a:fld id="{D49E5EEA-9F16-4BAD-B7C0-151CFC751230}" type="slidenum">
              <a:rPr lang="nl-NL" smtClean="0"/>
              <a:t>5</a:t>
            </a:fld>
            <a:endParaRPr lang="nl-NL"/>
          </a:p>
        </p:txBody>
      </p:sp>
    </p:spTree>
    <p:extLst>
      <p:ext uri="{BB962C8B-B14F-4D97-AF65-F5344CB8AC3E}">
        <p14:creationId xmlns:p14="http://schemas.microsoft.com/office/powerpoint/2010/main" val="33121202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Leeractiviteiten en werkvormen kaart:</a:t>
            </a:r>
          </a:p>
          <a:p>
            <a:r>
              <a:rPr lang="nl-NL"/>
              <a:t>Categorie leeractiviteit</a:t>
            </a:r>
          </a:p>
          <a:p>
            <a:r>
              <a:rPr lang="nl-NL"/>
              <a:t>Optioneel: alvast een idee voor passende werkvorm invullen</a:t>
            </a:r>
          </a:p>
        </p:txBody>
      </p:sp>
      <p:sp>
        <p:nvSpPr>
          <p:cNvPr id="4" name="Tijdelijke aanduiding voor dianummer 3"/>
          <p:cNvSpPr>
            <a:spLocks noGrp="1"/>
          </p:cNvSpPr>
          <p:nvPr>
            <p:ph type="sldNum" sz="quarter" idx="5"/>
          </p:nvPr>
        </p:nvSpPr>
        <p:spPr/>
        <p:txBody>
          <a:bodyPr/>
          <a:lstStyle/>
          <a:p>
            <a:fld id="{D49E5EEA-9F16-4BAD-B7C0-151CFC751230}" type="slidenum">
              <a:rPr lang="nl-NL" smtClean="0"/>
              <a:t>16</a:t>
            </a:fld>
            <a:endParaRPr lang="nl-NL"/>
          </a:p>
        </p:txBody>
      </p:sp>
    </p:spTree>
    <p:extLst>
      <p:ext uri="{BB962C8B-B14F-4D97-AF65-F5344CB8AC3E}">
        <p14:creationId xmlns:p14="http://schemas.microsoft.com/office/powerpoint/2010/main" val="26268291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Leeractiviteiten en werkvormen kaart:</a:t>
            </a:r>
          </a:p>
          <a:p>
            <a:r>
              <a:rPr lang="nl-NL"/>
              <a:t>Categorie leeractiviteit</a:t>
            </a:r>
          </a:p>
          <a:p>
            <a:r>
              <a:rPr lang="nl-NL"/>
              <a:t>Optioneel: alvast een idee voor passende werkvorm invullen</a:t>
            </a:r>
          </a:p>
        </p:txBody>
      </p:sp>
      <p:sp>
        <p:nvSpPr>
          <p:cNvPr id="4" name="Tijdelijke aanduiding voor dianummer 3"/>
          <p:cNvSpPr>
            <a:spLocks noGrp="1"/>
          </p:cNvSpPr>
          <p:nvPr>
            <p:ph type="sldNum" sz="quarter" idx="5"/>
          </p:nvPr>
        </p:nvSpPr>
        <p:spPr/>
        <p:txBody>
          <a:bodyPr/>
          <a:lstStyle/>
          <a:p>
            <a:fld id="{D49E5EEA-9F16-4BAD-B7C0-151CFC751230}" type="slidenum">
              <a:rPr lang="nl-NL" smtClean="0"/>
              <a:t>17</a:t>
            </a:fld>
            <a:endParaRPr lang="nl-NL"/>
          </a:p>
        </p:txBody>
      </p:sp>
    </p:spTree>
    <p:extLst>
      <p:ext uri="{BB962C8B-B14F-4D97-AF65-F5344CB8AC3E}">
        <p14:creationId xmlns:p14="http://schemas.microsoft.com/office/powerpoint/2010/main" val="5263372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Leeractiviteiten en werkvormen kaart:</a:t>
            </a:r>
          </a:p>
          <a:p>
            <a:r>
              <a:rPr lang="nl-NL"/>
              <a:t>Categorie leeractiviteit</a:t>
            </a:r>
          </a:p>
          <a:p>
            <a:r>
              <a:rPr lang="nl-NL"/>
              <a:t>Optioneel: alvast een idee voor passende werkvorm invullen</a:t>
            </a:r>
          </a:p>
        </p:txBody>
      </p:sp>
      <p:sp>
        <p:nvSpPr>
          <p:cNvPr id="4" name="Tijdelijke aanduiding voor dianummer 3"/>
          <p:cNvSpPr>
            <a:spLocks noGrp="1"/>
          </p:cNvSpPr>
          <p:nvPr>
            <p:ph type="sldNum" sz="quarter" idx="5"/>
          </p:nvPr>
        </p:nvSpPr>
        <p:spPr/>
        <p:txBody>
          <a:bodyPr/>
          <a:lstStyle/>
          <a:p>
            <a:fld id="{D49E5EEA-9F16-4BAD-B7C0-151CFC751230}" type="slidenum">
              <a:rPr lang="nl-NL" smtClean="0"/>
              <a:t>18</a:t>
            </a:fld>
            <a:endParaRPr lang="nl-NL"/>
          </a:p>
        </p:txBody>
      </p:sp>
    </p:spTree>
    <p:extLst>
      <p:ext uri="{BB962C8B-B14F-4D97-AF65-F5344CB8AC3E}">
        <p14:creationId xmlns:p14="http://schemas.microsoft.com/office/powerpoint/2010/main" val="35999121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Leeractiviteiten en werkvormen kaart:</a:t>
            </a:r>
          </a:p>
          <a:p>
            <a:r>
              <a:rPr lang="nl-NL"/>
              <a:t>Categorie leeractiviteit</a:t>
            </a:r>
          </a:p>
          <a:p>
            <a:r>
              <a:rPr lang="nl-NL"/>
              <a:t>Optioneel: alvast een idee voor passende werkvorm invullen</a:t>
            </a:r>
          </a:p>
        </p:txBody>
      </p:sp>
      <p:sp>
        <p:nvSpPr>
          <p:cNvPr id="4" name="Tijdelijke aanduiding voor dianummer 3"/>
          <p:cNvSpPr>
            <a:spLocks noGrp="1"/>
          </p:cNvSpPr>
          <p:nvPr>
            <p:ph type="sldNum" sz="quarter" idx="5"/>
          </p:nvPr>
        </p:nvSpPr>
        <p:spPr/>
        <p:txBody>
          <a:bodyPr/>
          <a:lstStyle/>
          <a:p>
            <a:fld id="{D49E5EEA-9F16-4BAD-B7C0-151CFC751230}" type="slidenum">
              <a:rPr lang="nl-NL" smtClean="0"/>
              <a:t>19</a:t>
            </a:fld>
            <a:endParaRPr lang="nl-NL"/>
          </a:p>
        </p:txBody>
      </p:sp>
    </p:spTree>
    <p:extLst>
      <p:ext uri="{BB962C8B-B14F-4D97-AF65-F5344CB8AC3E}">
        <p14:creationId xmlns:p14="http://schemas.microsoft.com/office/powerpoint/2010/main" val="3345728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B0312A-C11B-282D-491E-F6B94CBB0A3F}"/>
              </a:ext>
            </a:extLst>
          </p:cNvPr>
          <p:cNvSpPr>
            <a:spLocks noGrp="1"/>
          </p:cNvSpPr>
          <p:nvPr>
            <p:ph type="ctrTitle"/>
          </p:nvPr>
        </p:nvSpPr>
        <p:spPr>
          <a:xfrm>
            <a:off x="857250" y="1621191"/>
            <a:ext cx="5143500" cy="3448756"/>
          </a:xfrm>
        </p:spPr>
        <p:txBody>
          <a:bodyPr anchor="b"/>
          <a:lstStyle>
            <a:lvl1pPr algn="ctr">
              <a:defRPr sz="8666"/>
            </a:lvl1pPr>
          </a:lstStyle>
          <a:p>
            <a:r>
              <a:rPr lang="nl-NL"/>
              <a:t>Klik om stijl te bewerken</a:t>
            </a:r>
          </a:p>
        </p:txBody>
      </p:sp>
      <p:sp>
        <p:nvSpPr>
          <p:cNvPr id="3" name="Ondertitel 2">
            <a:extLst>
              <a:ext uri="{FF2B5EF4-FFF2-40B4-BE49-F238E27FC236}">
                <a16:creationId xmlns:a16="http://schemas.microsoft.com/office/drawing/2014/main" id="{1AB4F343-EA66-2202-E271-C690DE5AA3D2}"/>
              </a:ext>
            </a:extLst>
          </p:cNvPr>
          <p:cNvSpPr>
            <a:spLocks noGrp="1"/>
          </p:cNvSpPr>
          <p:nvPr>
            <p:ph type="subTitle" idx="1"/>
          </p:nvPr>
        </p:nvSpPr>
        <p:spPr>
          <a:xfrm>
            <a:off x="857250" y="5202944"/>
            <a:ext cx="5143500" cy="2391656"/>
          </a:xfrm>
        </p:spPr>
        <p:txBody>
          <a:bodyPr/>
          <a:lstStyle>
            <a:lvl1pPr marL="0" indent="0" algn="ctr">
              <a:buNone/>
              <a:defRPr sz="3467"/>
            </a:lvl1pPr>
            <a:lvl2pPr marL="660380" indent="0" algn="ctr">
              <a:buNone/>
              <a:defRPr sz="2889"/>
            </a:lvl2pPr>
            <a:lvl3pPr marL="1320759" indent="0" algn="ctr">
              <a:buNone/>
              <a:defRPr sz="2600"/>
            </a:lvl3pPr>
            <a:lvl4pPr marL="1981139" indent="0" algn="ctr">
              <a:buNone/>
              <a:defRPr sz="2311"/>
            </a:lvl4pPr>
            <a:lvl5pPr marL="2641519" indent="0" algn="ctr">
              <a:buNone/>
              <a:defRPr sz="2311"/>
            </a:lvl5pPr>
            <a:lvl6pPr marL="3301898" indent="0" algn="ctr">
              <a:buNone/>
              <a:defRPr sz="2311"/>
            </a:lvl6pPr>
            <a:lvl7pPr marL="3962278" indent="0" algn="ctr">
              <a:buNone/>
              <a:defRPr sz="2311"/>
            </a:lvl7pPr>
            <a:lvl8pPr marL="4622658" indent="0" algn="ctr">
              <a:buNone/>
              <a:defRPr sz="2311"/>
            </a:lvl8pPr>
            <a:lvl9pPr marL="5283037" indent="0" algn="ctr">
              <a:buNone/>
              <a:defRPr sz="2311"/>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CA9EA8B0-81B3-5C1E-F6AD-639E1D3CCF44}"/>
              </a:ext>
            </a:extLst>
          </p:cNvPr>
          <p:cNvSpPr>
            <a:spLocks noGrp="1"/>
          </p:cNvSpPr>
          <p:nvPr>
            <p:ph type="dt" sz="half" idx="10"/>
          </p:nvPr>
        </p:nvSpPr>
        <p:spPr/>
        <p:txBody>
          <a:bodyPr/>
          <a:lstStyle/>
          <a:p>
            <a:fld id="{C521696A-9A44-49B3-9032-99FFFD018E6C}" type="datetime1">
              <a:rPr lang="nl-NL" smtClean="0"/>
              <a:t>20-6-2023</a:t>
            </a:fld>
            <a:endParaRPr lang="nl-NL"/>
          </a:p>
        </p:txBody>
      </p:sp>
      <p:sp>
        <p:nvSpPr>
          <p:cNvPr id="5" name="Tijdelijke aanduiding voor voettekst 4">
            <a:extLst>
              <a:ext uri="{FF2B5EF4-FFF2-40B4-BE49-F238E27FC236}">
                <a16:creationId xmlns:a16="http://schemas.microsoft.com/office/drawing/2014/main" id="{78A2B935-7A50-63C5-4E2D-10A24BA42508}"/>
              </a:ext>
            </a:extLst>
          </p:cNvPr>
          <p:cNvSpPr>
            <a:spLocks noGrp="1"/>
          </p:cNvSpPr>
          <p:nvPr>
            <p:ph type="ftr" sz="quarter" idx="11"/>
          </p:nvPr>
        </p:nvSpPr>
        <p:spPr/>
        <p:txBody>
          <a:bodyPr/>
          <a:lstStyle/>
          <a:p>
            <a:r>
              <a:rPr lang="nl-NL" dirty="0"/>
              <a:t>Deze AGZ versie is bewerking van SHUFFLE versie 3.0 - SHUFFLE is ontwikkeld door Saxion TLC </a:t>
            </a:r>
          </a:p>
        </p:txBody>
      </p:sp>
      <p:sp>
        <p:nvSpPr>
          <p:cNvPr id="6" name="Tijdelijke aanduiding voor dianummer 5">
            <a:extLst>
              <a:ext uri="{FF2B5EF4-FFF2-40B4-BE49-F238E27FC236}">
                <a16:creationId xmlns:a16="http://schemas.microsoft.com/office/drawing/2014/main" id="{1E714F5A-EE53-9875-4EEC-BF6095D2B938}"/>
              </a:ext>
            </a:extLst>
          </p:cNvPr>
          <p:cNvSpPr>
            <a:spLocks noGrp="1"/>
          </p:cNvSpPr>
          <p:nvPr>
            <p:ph type="sldNum" sz="quarter" idx="12"/>
          </p:nvPr>
        </p:nvSpPr>
        <p:spPr/>
        <p:txBody>
          <a:bodyPr/>
          <a:lstStyle/>
          <a:p>
            <a:fld id="{CE65C996-AB30-4931-9F35-B26BB4EED130}" type="slidenum">
              <a:rPr lang="nl-NL" smtClean="0"/>
              <a:t>‹nr.›</a:t>
            </a:fld>
            <a:endParaRPr lang="nl-NL"/>
          </a:p>
        </p:txBody>
      </p:sp>
    </p:spTree>
    <p:extLst>
      <p:ext uri="{BB962C8B-B14F-4D97-AF65-F5344CB8AC3E}">
        <p14:creationId xmlns:p14="http://schemas.microsoft.com/office/powerpoint/2010/main" val="36850636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537A03-A412-2F94-4F71-80891D1754D0}"/>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E906EE38-4A50-5A3D-758B-EFA8826225B3}"/>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8C49EBB7-F8C3-07AE-14B4-E45795527E56}"/>
              </a:ext>
            </a:extLst>
          </p:cNvPr>
          <p:cNvSpPr>
            <a:spLocks noGrp="1"/>
          </p:cNvSpPr>
          <p:nvPr>
            <p:ph type="dt" sz="half" idx="10"/>
          </p:nvPr>
        </p:nvSpPr>
        <p:spPr/>
        <p:txBody>
          <a:bodyPr/>
          <a:lstStyle/>
          <a:p>
            <a:fld id="{80E75054-95BF-44C5-AC32-0D64733663F4}" type="datetime1">
              <a:rPr lang="nl-NL" smtClean="0"/>
              <a:t>20-6-2023</a:t>
            </a:fld>
            <a:endParaRPr lang="nl-NL"/>
          </a:p>
        </p:txBody>
      </p:sp>
      <p:sp>
        <p:nvSpPr>
          <p:cNvPr id="5" name="Tijdelijke aanduiding voor voettekst 4">
            <a:extLst>
              <a:ext uri="{FF2B5EF4-FFF2-40B4-BE49-F238E27FC236}">
                <a16:creationId xmlns:a16="http://schemas.microsoft.com/office/drawing/2014/main" id="{1E6B8BB9-71AA-7E04-3259-76EC504D0321}"/>
              </a:ext>
            </a:extLst>
          </p:cNvPr>
          <p:cNvSpPr>
            <a:spLocks noGrp="1"/>
          </p:cNvSpPr>
          <p:nvPr>
            <p:ph type="ftr" sz="quarter" idx="11"/>
          </p:nvPr>
        </p:nvSpPr>
        <p:spPr/>
        <p:txBody>
          <a:bodyPr/>
          <a:lstStyle/>
          <a:p>
            <a:r>
              <a:rPr lang="nl-NL" dirty="0"/>
              <a:t>Deze AGZ versie is bewerking van SHUFFLE versie 3.0 - SHUFFLE is ontwikkeld door Saxion TLC </a:t>
            </a:r>
          </a:p>
        </p:txBody>
      </p:sp>
      <p:sp>
        <p:nvSpPr>
          <p:cNvPr id="6" name="Tijdelijke aanduiding voor dianummer 5">
            <a:extLst>
              <a:ext uri="{FF2B5EF4-FFF2-40B4-BE49-F238E27FC236}">
                <a16:creationId xmlns:a16="http://schemas.microsoft.com/office/drawing/2014/main" id="{A29F1F8C-1EA2-EF63-AC0A-186A3CD41FC9}"/>
              </a:ext>
            </a:extLst>
          </p:cNvPr>
          <p:cNvSpPr>
            <a:spLocks noGrp="1"/>
          </p:cNvSpPr>
          <p:nvPr>
            <p:ph type="sldNum" sz="quarter" idx="12"/>
          </p:nvPr>
        </p:nvSpPr>
        <p:spPr/>
        <p:txBody>
          <a:bodyPr/>
          <a:lstStyle/>
          <a:p>
            <a:fld id="{CE65C996-AB30-4931-9F35-B26BB4EED130}" type="slidenum">
              <a:rPr lang="nl-NL" smtClean="0"/>
              <a:t>‹nr.›</a:t>
            </a:fld>
            <a:endParaRPr lang="nl-NL"/>
          </a:p>
        </p:txBody>
      </p:sp>
    </p:spTree>
    <p:extLst>
      <p:ext uri="{BB962C8B-B14F-4D97-AF65-F5344CB8AC3E}">
        <p14:creationId xmlns:p14="http://schemas.microsoft.com/office/powerpoint/2010/main" val="17199027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698B6A39-7A33-5711-DE32-E2CBE800D021}"/>
              </a:ext>
            </a:extLst>
          </p:cNvPr>
          <p:cNvSpPr>
            <a:spLocks noGrp="1"/>
          </p:cNvSpPr>
          <p:nvPr>
            <p:ph type="title" orient="vert"/>
          </p:nvPr>
        </p:nvSpPr>
        <p:spPr>
          <a:xfrm>
            <a:off x="4907756" y="527403"/>
            <a:ext cx="1478756" cy="8394877"/>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7A2E5258-088D-199E-A501-69AD24E004D9}"/>
              </a:ext>
            </a:extLst>
          </p:cNvPr>
          <p:cNvSpPr>
            <a:spLocks noGrp="1"/>
          </p:cNvSpPr>
          <p:nvPr>
            <p:ph type="body" orient="vert" idx="1"/>
          </p:nvPr>
        </p:nvSpPr>
        <p:spPr>
          <a:xfrm>
            <a:off x="471487" y="527403"/>
            <a:ext cx="4350544" cy="8394877"/>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3DEE0A4C-E8AE-5DBC-A7A4-67721E22EDCD}"/>
              </a:ext>
            </a:extLst>
          </p:cNvPr>
          <p:cNvSpPr>
            <a:spLocks noGrp="1"/>
          </p:cNvSpPr>
          <p:nvPr>
            <p:ph type="dt" sz="half" idx="10"/>
          </p:nvPr>
        </p:nvSpPr>
        <p:spPr/>
        <p:txBody>
          <a:bodyPr/>
          <a:lstStyle/>
          <a:p>
            <a:fld id="{D68B926C-CEA7-4F98-B151-1426BC3F051F}" type="datetime1">
              <a:rPr lang="nl-NL" smtClean="0"/>
              <a:t>20-6-2023</a:t>
            </a:fld>
            <a:endParaRPr lang="nl-NL"/>
          </a:p>
        </p:txBody>
      </p:sp>
      <p:sp>
        <p:nvSpPr>
          <p:cNvPr id="5" name="Tijdelijke aanduiding voor voettekst 4">
            <a:extLst>
              <a:ext uri="{FF2B5EF4-FFF2-40B4-BE49-F238E27FC236}">
                <a16:creationId xmlns:a16="http://schemas.microsoft.com/office/drawing/2014/main" id="{580320E4-09ED-0840-9F9E-A926E2764B17}"/>
              </a:ext>
            </a:extLst>
          </p:cNvPr>
          <p:cNvSpPr>
            <a:spLocks noGrp="1"/>
          </p:cNvSpPr>
          <p:nvPr>
            <p:ph type="ftr" sz="quarter" idx="11"/>
          </p:nvPr>
        </p:nvSpPr>
        <p:spPr/>
        <p:txBody>
          <a:bodyPr/>
          <a:lstStyle/>
          <a:p>
            <a:r>
              <a:rPr lang="nl-NL" dirty="0"/>
              <a:t>Deze AGZ versie is bewerking van SHUFFLE versie 3.0 - SHUFFLE is ontwikkeld door Saxion TLC </a:t>
            </a:r>
          </a:p>
        </p:txBody>
      </p:sp>
      <p:sp>
        <p:nvSpPr>
          <p:cNvPr id="6" name="Tijdelijke aanduiding voor dianummer 5">
            <a:extLst>
              <a:ext uri="{FF2B5EF4-FFF2-40B4-BE49-F238E27FC236}">
                <a16:creationId xmlns:a16="http://schemas.microsoft.com/office/drawing/2014/main" id="{B16369FF-5404-7967-222C-FA78CE537579}"/>
              </a:ext>
            </a:extLst>
          </p:cNvPr>
          <p:cNvSpPr>
            <a:spLocks noGrp="1"/>
          </p:cNvSpPr>
          <p:nvPr>
            <p:ph type="sldNum" sz="quarter" idx="12"/>
          </p:nvPr>
        </p:nvSpPr>
        <p:spPr/>
        <p:txBody>
          <a:bodyPr/>
          <a:lstStyle/>
          <a:p>
            <a:fld id="{CE65C996-AB30-4931-9F35-B26BB4EED130}" type="slidenum">
              <a:rPr lang="nl-NL" smtClean="0"/>
              <a:t>‹nr.›</a:t>
            </a:fld>
            <a:endParaRPr lang="nl-NL"/>
          </a:p>
        </p:txBody>
      </p:sp>
    </p:spTree>
    <p:extLst>
      <p:ext uri="{BB962C8B-B14F-4D97-AF65-F5344CB8AC3E}">
        <p14:creationId xmlns:p14="http://schemas.microsoft.com/office/powerpoint/2010/main" val="36500825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E3826C-67F0-A60E-D463-FDA5C90BAC83}"/>
              </a:ext>
            </a:extLst>
          </p:cNvPr>
          <p:cNvSpPr>
            <a:spLocks noGrp="1"/>
          </p:cNvSpPr>
          <p:nvPr>
            <p:ph type="ctrTitle"/>
          </p:nvPr>
        </p:nvSpPr>
        <p:spPr>
          <a:xfrm>
            <a:off x="857250" y="1620838"/>
            <a:ext cx="5143500" cy="3449637"/>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AB9A6128-CC2E-E0EA-3DD6-3C2D52DED139}"/>
              </a:ext>
            </a:extLst>
          </p:cNvPr>
          <p:cNvSpPr>
            <a:spLocks noGrp="1"/>
          </p:cNvSpPr>
          <p:nvPr>
            <p:ph type="subTitle" idx="1"/>
          </p:nvPr>
        </p:nvSpPr>
        <p:spPr>
          <a:xfrm>
            <a:off x="857250" y="5202238"/>
            <a:ext cx="5143500" cy="23923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3C323626-B624-9E21-37AA-D402B0E61DE3}"/>
              </a:ext>
            </a:extLst>
          </p:cNvPr>
          <p:cNvSpPr>
            <a:spLocks noGrp="1"/>
          </p:cNvSpPr>
          <p:nvPr>
            <p:ph type="dt" sz="half" idx="10"/>
          </p:nvPr>
        </p:nvSpPr>
        <p:spPr/>
        <p:txBody>
          <a:bodyPr/>
          <a:lstStyle/>
          <a:p>
            <a:fld id="{FFCBC830-0D53-49C3-BC3C-88862421904C}" type="datetime1">
              <a:rPr lang="nl-NL" smtClean="0"/>
              <a:t>20-6-2023</a:t>
            </a:fld>
            <a:endParaRPr lang="nl-NL"/>
          </a:p>
        </p:txBody>
      </p:sp>
      <p:sp>
        <p:nvSpPr>
          <p:cNvPr id="5" name="Tijdelijke aanduiding voor voettekst 4">
            <a:extLst>
              <a:ext uri="{FF2B5EF4-FFF2-40B4-BE49-F238E27FC236}">
                <a16:creationId xmlns:a16="http://schemas.microsoft.com/office/drawing/2014/main" id="{BBBCD86D-9D62-7DDD-C8E6-B4FF91152CD5}"/>
              </a:ext>
            </a:extLst>
          </p:cNvPr>
          <p:cNvSpPr>
            <a:spLocks noGrp="1"/>
          </p:cNvSpPr>
          <p:nvPr>
            <p:ph type="ftr" sz="quarter" idx="11"/>
          </p:nvPr>
        </p:nvSpPr>
        <p:spPr/>
        <p:txBody>
          <a:bodyPr/>
          <a:lstStyle/>
          <a:p>
            <a:r>
              <a:rPr lang="nl-NL" dirty="0"/>
              <a:t>Deze AGZ versie is bewerking van SHUFFLE versie 3.0 - SHUFFLE is ontwikkeld door Saxion TLC </a:t>
            </a:r>
          </a:p>
        </p:txBody>
      </p:sp>
      <p:sp>
        <p:nvSpPr>
          <p:cNvPr id="6" name="Tijdelijke aanduiding voor dianummer 5">
            <a:extLst>
              <a:ext uri="{FF2B5EF4-FFF2-40B4-BE49-F238E27FC236}">
                <a16:creationId xmlns:a16="http://schemas.microsoft.com/office/drawing/2014/main" id="{8D4ABE47-14B9-20AE-1583-EF7348CFB28F}"/>
              </a:ext>
            </a:extLst>
          </p:cNvPr>
          <p:cNvSpPr>
            <a:spLocks noGrp="1"/>
          </p:cNvSpPr>
          <p:nvPr>
            <p:ph type="sldNum" sz="quarter" idx="12"/>
          </p:nvPr>
        </p:nvSpPr>
        <p:spPr/>
        <p:txBody>
          <a:bodyPr/>
          <a:lstStyle/>
          <a:p>
            <a:fld id="{FB76DB7B-8370-47D1-9ED8-C6C96230CDA5}" type="slidenum">
              <a:rPr lang="nl-NL" smtClean="0"/>
              <a:t>‹nr.›</a:t>
            </a:fld>
            <a:endParaRPr lang="nl-NL"/>
          </a:p>
        </p:txBody>
      </p:sp>
    </p:spTree>
    <p:extLst>
      <p:ext uri="{BB962C8B-B14F-4D97-AF65-F5344CB8AC3E}">
        <p14:creationId xmlns:p14="http://schemas.microsoft.com/office/powerpoint/2010/main" val="27595722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543CB18-9FE5-17B6-5B47-7B8AE8C59E24}"/>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AAC1756E-B228-F0FA-549F-C929CA3E8EB8}"/>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023BCA7A-5B29-08A1-2851-509D109DC783}"/>
              </a:ext>
            </a:extLst>
          </p:cNvPr>
          <p:cNvSpPr>
            <a:spLocks noGrp="1"/>
          </p:cNvSpPr>
          <p:nvPr>
            <p:ph type="dt" sz="half" idx="10"/>
          </p:nvPr>
        </p:nvSpPr>
        <p:spPr/>
        <p:txBody>
          <a:bodyPr/>
          <a:lstStyle/>
          <a:p>
            <a:fld id="{3117DED4-E26F-424D-B528-2D888BC2DFD8}" type="datetime1">
              <a:rPr lang="nl-NL" smtClean="0"/>
              <a:t>20-6-2023</a:t>
            </a:fld>
            <a:endParaRPr lang="nl-NL"/>
          </a:p>
        </p:txBody>
      </p:sp>
      <p:sp>
        <p:nvSpPr>
          <p:cNvPr id="5" name="Tijdelijke aanduiding voor voettekst 4">
            <a:extLst>
              <a:ext uri="{FF2B5EF4-FFF2-40B4-BE49-F238E27FC236}">
                <a16:creationId xmlns:a16="http://schemas.microsoft.com/office/drawing/2014/main" id="{5D1AE224-F350-5016-8EEF-6EB1C7050366}"/>
              </a:ext>
            </a:extLst>
          </p:cNvPr>
          <p:cNvSpPr>
            <a:spLocks noGrp="1"/>
          </p:cNvSpPr>
          <p:nvPr>
            <p:ph type="ftr" sz="quarter" idx="11"/>
          </p:nvPr>
        </p:nvSpPr>
        <p:spPr/>
        <p:txBody>
          <a:bodyPr/>
          <a:lstStyle/>
          <a:p>
            <a:r>
              <a:rPr lang="nl-NL" dirty="0"/>
              <a:t>Deze AGZ versie is bewerking van SHUFFLE versie 3.0 - SHUFFLE is ontwikkeld door Saxion TLC </a:t>
            </a:r>
          </a:p>
        </p:txBody>
      </p:sp>
      <p:sp>
        <p:nvSpPr>
          <p:cNvPr id="6" name="Tijdelijke aanduiding voor dianummer 5">
            <a:extLst>
              <a:ext uri="{FF2B5EF4-FFF2-40B4-BE49-F238E27FC236}">
                <a16:creationId xmlns:a16="http://schemas.microsoft.com/office/drawing/2014/main" id="{B5DC90E8-5E92-26D0-95FD-BE0F6D577BD8}"/>
              </a:ext>
            </a:extLst>
          </p:cNvPr>
          <p:cNvSpPr>
            <a:spLocks noGrp="1"/>
          </p:cNvSpPr>
          <p:nvPr>
            <p:ph type="sldNum" sz="quarter" idx="12"/>
          </p:nvPr>
        </p:nvSpPr>
        <p:spPr/>
        <p:txBody>
          <a:bodyPr/>
          <a:lstStyle/>
          <a:p>
            <a:fld id="{FB76DB7B-8370-47D1-9ED8-C6C96230CDA5}" type="slidenum">
              <a:rPr lang="nl-NL" smtClean="0"/>
              <a:t>‹nr.›</a:t>
            </a:fld>
            <a:endParaRPr lang="nl-NL"/>
          </a:p>
        </p:txBody>
      </p:sp>
    </p:spTree>
    <p:extLst>
      <p:ext uri="{BB962C8B-B14F-4D97-AF65-F5344CB8AC3E}">
        <p14:creationId xmlns:p14="http://schemas.microsoft.com/office/powerpoint/2010/main" val="25583056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4D2E16-74BC-2F74-117D-01C91E1D4195}"/>
              </a:ext>
            </a:extLst>
          </p:cNvPr>
          <p:cNvSpPr>
            <a:spLocks noGrp="1"/>
          </p:cNvSpPr>
          <p:nvPr>
            <p:ph type="title"/>
          </p:nvPr>
        </p:nvSpPr>
        <p:spPr>
          <a:xfrm>
            <a:off x="468313" y="2470150"/>
            <a:ext cx="5915025" cy="4119563"/>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DEF0CFE6-6829-D5DF-EBAF-868E54F8A1F5}"/>
              </a:ext>
            </a:extLst>
          </p:cNvPr>
          <p:cNvSpPr>
            <a:spLocks noGrp="1"/>
          </p:cNvSpPr>
          <p:nvPr>
            <p:ph type="body" idx="1"/>
          </p:nvPr>
        </p:nvSpPr>
        <p:spPr>
          <a:xfrm>
            <a:off x="468313" y="6629400"/>
            <a:ext cx="5915025" cy="21669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CD8BECD3-27A4-EF91-AAD1-FA62CEF7F0B6}"/>
              </a:ext>
            </a:extLst>
          </p:cNvPr>
          <p:cNvSpPr>
            <a:spLocks noGrp="1"/>
          </p:cNvSpPr>
          <p:nvPr>
            <p:ph type="dt" sz="half" idx="10"/>
          </p:nvPr>
        </p:nvSpPr>
        <p:spPr/>
        <p:txBody>
          <a:bodyPr/>
          <a:lstStyle/>
          <a:p>
            <a:fld id="{37D5CBDD-B5D7-46FD-A76A-D1557A2E09EA}" type="datetime1">
              <a:rPr lang="nl-NL" smtClean="0"/>
              <a:t>20-6-2023</a:t>
            </a:fld>
            <a:endParaRPr lang="nl-NL"/>
          </a:p>
        </p:txBody>
      </p:sp>
      <p:sp>
        <p:nvSpPr>
          <p:cNvPr id="5" name="Tijdelijke aanduiding voor voettekst 4">
            <a:extLst>
              <a:ext uri="{FF2B5EF4-FFF2-40B4-BE49-F238E27FC236}">
                <a16:creationId xmlns:a16="http://schemas.microsoft.com/office/drawing/2014/main" id="{E77D6AD6-571B-DEFD-97A4-084B325059E0}"/>
              </a:ext>
            </a:extLst>
          </p:cNvPr>
          <p:cNvSpPr>
            <a:spLocks noGrp="1"/>
          </p:cNvSpPr>
          <p:nvPr>
            <p:ph type="ftr" sz="quarter" idx="11"/>
          </p:nvPr>
        </p:nvSpPr>
        <p:spPr/>
        <p:txBody>
          <a:bodyPr/>
          <a:lstStyle/>
          <a:p>
            <a:r>
              <a:rPr lang="nl-NL" dirty="0"/>
              <a:t>Deze AGZ versie is bewerking van SHUFFLE versie 3.0 - SHUFFLE is ontwikkeld door Saxion TLC </a:t>
            </a:r>
          </a:p>
        </p:txBody>
      </p:sp>
      <p:sp>
        <p:nvSpPr>
          <p:cNvPr id="6" name="Tijdelijke aanduiding voor dianummer 5">
            <a:extLst>
              <a:ext uri="{FF2B5EF4-FFF2-40B4-BE49-F238E27FC236}">
                <a16:creationId xmlns:a16="http://schemas.microsoft.com/office/drawing/2014/main" id="{31DFCC01-5A1E-EF9A-551C-87FDC0712A03}"/>
              </a:ext>
            </a:extLst>
          </p:cNvPr>
          <p:cNvSpPr>
            <a:spLocks noGrp="1"/>
          </p:cNvSpPr>
          <p:nvPr>
            <p:ph type="sldNum" sz="quarter" idx="12"/>
          </p:nvPr>
        </p:nvSpPr>
        <p:spPr/>
        <p:txBody>
          <a:bodyPr/>
          <a:lstStyle/>
          <a:p>
            <a:fld id="{FB76DB7B-8370-47D1-9ED8-C6C96230CDA5}" type="slidenum">
              <a:rPr lang="nl-NL" smtClean="0"/>
              <a:t>‹nr.›</a:t>
            </a:fld>
            <a:endParaRPr lang="nl-NL"/>
          </a:p>
        </p:txBody>
      </p:sp>
    </p:spTree>
    <p:extLst>
      <p:ext uri="{BB962C8B-B14F-4D97-AF65-F5344CB8AC3E}">
        <p14:creationId xmlns:p14="http://schemas.microsoft.com/office/powerpoint/2010/main" val="39625372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1F6B6E-ABBB-077B-CB1E-8E58228FBE94}"/>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20B4A439-EF50-B075-53D7-4D0A975E3CD7}"/>
              </a:ext>
            </a:extLst>
          </p:cNvPr>
          <p:cNvSpPr>
            <a:spLocks noGrp="1"/>
          </p:cNvSpPr>
          <p:nvPr>
            <p:ph sz="half" idx="1"/>
          </p:nvPr>
        </p:nvSpPr>
        <p:spPr>
          <a:xfrm>
            <a:off x="471488" y="2636838"/>
            <a:ext cx="2881312" cy="6284912"/>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DD252A5D-1D86-7631-BFD0-9BCF2DC09D09}"/>
              </a:ext>
            </a:extLst>
          </p:cNvPr>
          <p:cNvSpPr>
            <a:spLocks noGrp="1"/>
          </p:cNvSpPr>
          <p:nvPr>
            <p:ph sz="half" idx="2"/>
          </p:nvPr>
        </p:nvSpPr>
        <p:spPr>
          <a:xfrm>
            <a:off x="3505200" y="2636838"/>
            <a:ext cx="2881313" cy="6284912"/>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1F5F8486-6FF1-5421-0496-B4D03A3C4FC9}"/>
              </a:ext>
            </a:extLst>
          </p:cNvPr>
          <p:cNvSpPr>
            <a:spLocks noGrp="1"/>
          </p:cNvSpPr>
          <p:nvPr>
            <p:ph type="dt" sz="half" idx="10"/>
          </p:nvPr>
        </p:nvSpPr>
        <p:spPr/>
        <p:txBody>
          <a:bodyPr/>
          <a:lstStyle/>
          <a:p>
            <a:fld id="{22930132-5C44-440B-93A7-67067BDF126B}" type="datetime1">
              <a:rPr lang="nl-NL" smtClean="0"/>
              <a:t>20-6-2023</a:t>
            </a:fld>
            <a:endParaRPr lang="nl-NL"/>
          </a:p>
        </p:txBody>
      </p:sp>
      <p:sp>
        <p:nvSpPr>
          <p:cNvPr id="6" name="Tijdelijke aanduiding voor voettekst 5">
            <a:extLst>
              <a:ext uri="{FF2B5EF4-FFF2-40B4-BE49-F238E27FC236}">
                <a16:creationId xmlns:a16="http://schemas.microsoft.com/office/drawing/2014/main" id="{2406E408-AD0F-026A-FA95-C36DBA7B53BC}"/>
              </a:ext>
            </a:extLst>
          </p:cNvPr>
          <p:cNvSpPr>
            <a:spLocks noGrp="1"/>
          </p:cNvSpPr>
          <p:nvPr>
            <p:ph type="ftr" sz="quarter" idx="11"/>
          </p:nvPr>
        </p:nvSpPr>
        <p:spPr/>
        <p:txBody>
          <a:bodyPr/>
          <a:lstStyle/>
          <a:p>
            <a:r>
              <a:rPr lang="nl-NL" dirty="0"/>
              <a:t>Deze AGZ versie is bewerking van SHUFFLE versie 3.0 - SHUFFLE is ontwikkeld door Saxion TLC </a:t>
            </a:r>
          </a:p>
        </p:txBody>
      </p:sp>
      <p:sp>
        <p:nvSpPr>
          <p:cNvPr id="7" name="Tijdelijke aanduiding voor dianummer 6">
            <a:extLst>
              <a:ext uri="{FF2B5EF4-FFF2-40B4-BE49-F238E27FC236}">
                <a16:creationId xmlns:a16="http://schemas.microsoft.com/office/drawing/2014/main" id="{ED8BC2CD-5E80-17C5-A043-190BFEA59FBC}"/>
              </a:ext>
            </a:extLst>
          </p:cNvPr>
          <p:cNvSpPr>
            <a:spLocks noGrp="1"/>
          </p:cNvSpPr>
          <p:nvPr>
            <p:ph type="sldNum" sz="quarter" idx="12"/>
          </p:nvPr>
        </p:nvSpPr>
        <p:spPr/>
        <p:txBody>
          <a:bodyPr/>
          <a:lstStyle/>
          <a:p>
            <a:fld id="{FB76DB7B-8370-47D1-9ED8-C6C96230CDA5}" type="slidenum">
              <a:rPr lang="nl-NL" smtClean="0"/>
              <a:t>‹nr.›</a:t>
            </a:fld>
            <a:endParaRPr lang="nl-NL"/>
          </a:p>
        </p:txBody>
      </p:sp>
    </p:spTree>
    <p:extLst>
      <p:ext uri="{BB962C8B-B14F-4D97-AF65-F5344CB8AC3E}">
        <p14:creationId xmlns:p14="http://schemas.microsoft.com/office/powerpoint/2010/main" val="22624424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55998F-741A-F739-8539-3B0B8B43740A}"/>
              </a:ext>
            </a:extLst>
          </p:cNvPr>
          <p:cNvSpPr>
            <a:spLocks noGrp="1"/>
          </p:cNvSpPr>
          <p:nvPr>
            <p:ph type="title"/>
          </p:nvPr>
        </p:nvSpPr>
        <p:spPr>
          <a:xfrm>
            <a:off x="473075" y="527050"/>
            <a:ext cx="5915025" cy="1914525"/>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2203534E-46CB-73BB-3C23-621AB76E428F}"/>
              </a:ext>
            </a:extLst>
          </p:cNvPr>
          <p:cNvSpPr>
            <a:spLocks noGrp="1"/>
          </p:cNvSpPr>
          <p:nvPr>
            <p:ph type="body" idx="1"/>
          </p:nvPr>
        </p:nvSpPr>
        <p:spPr>
          <a:xfrm>
            <a:off x="473075" y="2428875"/>
            <a:ext cx="2900363" cy="11890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7F176A1B-FBF8-ED12-1E63-3D5FF4F7A629}"/>
              </a:ext>
            </a:extLst>
          </p:cNvPr>
          <p:cNvSpPr>
            <a:spLocks noGrp="1"/>
          </p:cNvSpPr>
          <p:nvPr>
            <p:ph sz="half" idx="2"/>
          </p:nvPr>
        </p:nvSpPr>
        <p:spPr>
          <a:xfrm>
            <a:off x="473075" y="3617913"/>
            <a:ext cx="2900363" cy="5322887"/>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18C7D6A3-72A1-07F0-077F-F92E83C3B20B}"/>
              </a:ext>
            </a:extLst>
          </p:cNvPr>
          <p:cNvSpPr>
            <a:spLocks noGrp="1"/>
          </p:cNvSpPr>
          <p:nvPr>
            <p:ph type="body" sz="quarter" idx="3"/>
          </p:nvPr>
        </p:nvSpPr>
        <p:spPr>
          <a:xfrm>
            <a:off x="3471863" y="2428875"/>
            <a:ext cx="2916237" cy="11890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CA4459FF-4249-7422-539B-56B53BCB09B5}"/>
              </a:ext>
            </a:extLst>
          </p:cNvPr>
          <p:cNvSpPr>
            <a:spLocks noGrp="1"/>
          </p:cNvSpPr>
          <p:nvPr>
            <p:ph sz="quarter" idx="4"/>
          </p:nvPr>
        </p:nvSpPr>
        <p:spPr>
          <a:xfrm>
            <a:off x="3471863" y="3617913"/>
            <a:ext cx="2916237" cy="5322887"/>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94655201-28CE-8705-7507-55723878E9EA}"/>
              </a:ext>
            </a:extLst>
          </p:cNvPr>
          <p:cNvSpPr>
            <a:spLocks noGrp="1"/>
          </p:cNvSpPr>
          <p:nvPr>
            <p:ph type="dt" sz="half" idx="10"/>
          </p:nvPr>
        </p:nvSpPr>
        <p:spPr/>
        <p:txBody>
          <a:bodyPr/>
          <a:lstStyle/>
          <a:p>
            <a:fld id="{1E08F77B-E178-4473-923C-C1E5E745A463}" type="datetime1">
              <a:rPr lang="nl-NL" smtClean="0"/>
              <a:t>20-6-2023</a:t>
            </a:fld>
            <a:endParaRPr lang="nl-NL"/>
          </a:p>
        </p:txBody>
      </p:sp>
      <p:sp>
        <p:nvSpPr>
          <p:cNvPr id="8" name="Tijdelijke aanduiding voor voettekst 7">
            <a:extLst>
              <a:ext uri="{FF2B5EF4-FFF2-40B4-BE49-F238E27FC236}">
                <a16:creationId xmlns:a16="http://schemas.microsoft.com/office/drawing/2014/main" id="{94B48C64-65DB-6AC3-8137-1B40FEA91AEE}"/>
              </a:ext>
            </a:extLst>
          </p:cNvPr>
          <p:cNvSpPr>
            <a:spLocks noGrp="1"/>
          </p:cNvSpPr>
          <p:nvPr>
            <p:ph type="ftr" sz="quarter" idx="11"/>
          </p:nvPr>
        </p:nvSpPr>
        <p:spPr/>
        <p:txBody>
          <a:bodyPr/>
          <a:lstStyle/>
          <a:p>
            <a:r>
              <a:rPr lang="nl-NL" dirty="0"/>
              <a:t>Deze AGZ versie is bewerking van SHUFFLE versie 3.0 - SHUFFLE is ontwikkeld door Saxion TLC </a:t>
            </a:r>
          </a:p>
        </p:txBody>
      </p:sp>
      <p:sp>
        <p:nvSpPr>
          <p:cNvPr id="9" name="Tijdelijke aanduiding voor dianummer 8">
            <a:extLst>
              <a:ext uri="{FF2B5EF4-FFF2-40B4-BE49-F238E27FC236}">
                <a16:creationId xmlns:a16="http://schemas.microsoft.com/office/drawing/2014/main" id="{48B3DC4B-40F2-D639-41F3-F44E36AA0CA1}"/>
              </a:ext>
            </a:extLst>
          </p:cNvPr>
          <p:cNvSpPr>
            <a:spLocks noGrp="1"/>
          </p:cNvSpPr>
          <p:nvPr>
            <p:ph type="sldNum" sz="quarter" idx="12"/>
          </p:nvPr>
        </p:nvSpPr>
        <p:spPr/>
        <p:txBody>
          <a:bodyPr/>
          <a:lstStyle/>
          <a:p>
            <a:fld id="{FB76DB7B-8370-47D1-9ED8-C6C96230CDA5}" type="slidenum">
              <a:rPr lang="nl-NL" smtClean="0"/>
              <a:t>‹nr.›</a:t>
            </a:fld>
            <a:endParaRPr lang="nl-NL"/>
          </a:p>
        </p:txBody>
      </p:sp>
    </p:spTree>
    <p:extLst>
      <p:ext uri="{BB962C8B-B14F-4D97-AF65-F5344CB8AC3E}">
        <p14:creationId xmlns:p14="http://schemas.microsoft.com/office/powerpoint/2010/main" val="28967904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FB1BB5-6E6B-F4E6-70A1-1FFF97EBC76F}"/>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D819B0FB-A09D-A041-80AE-377D7CABD99E}"/>
              </a:ext>
            </a:extLst>
          </p:cNvPr>
          <p:cNvSpPr>
            <a:spLocks noGrp="1"/>
          </p:cNvSpPr>
          <p:nvPr>
            <p:ph type="dt" sz="half" idx="10"/>
          </p:nvPr>
        </p:nvSpPr>
        <p:spPr/>
        <p:txBody>
          <a:bodyPr/>
          <a:lstStyle/>
          <a:p>
            <a:fld id="{668B7FFC-63B1-4E63-8CC5-551040B8A636}" type="datetime1">
              <a:rPr lang="nl-NL" smtClean="0"/>
              <a:t>20-6-2023</a:t>
            </a:fld>
            <a:endParaRPr lang="nl-NL"/>
          </a:p>
        </p:txBody>
      </p:sp>
      <p:sp>
        <p:nvSpPr>
          <p:cNvPr id="4" name="Tijdelijke aanduiding voor voettekst 3">
            <a:extLst>
              <a:ext uri="{FF2B5EF4-FFF2-40B4-BE49-F238E27FC236}">
                <a16:creationId xmlns:a16="http://schemas.microsoft.com/office/drawing/2014/main" id="{D0CB728F-570A-BE3A-1A63-0AA06634E351}"/>
              </a:ext>
            </a:extLst>
          </p:cNvPr>
          <p:cNvSpPr>
            <a:spLocks noGrp="1"/>
          </p:cNvSpPr>
          <p:nvPr>
            <p:ph type="ftr" sz="quarter" idx="11"/>
          </p:nvPr>
        </p:nvSpPr>
        <p:spPr/>
        <p:txBody>
          <a:bodyPr/>
          <a:lstStyle/>
          <a:p>
            <a:r>
              <a:rPr lang="nl-NL" dirty="0"/>
              <a:t>Deze AGZ versie is bewerking van SHUFFLE versie 3.0 - SHUFFLE is ontwikkeld door Saxion TLC </a:t>
            </a:r>
          </a:p>
        </p:txBody>
      </p:sp>
      <p:sp>
        <p:nvSpPr>
          <p:cNvPr id="5" name="Tijdelijke aanduiding voor dianummer 4">
            <a:extLst>
              <a:ext uri="{FF2B5EF4-FFF2-40B4-BE49-F238E27FC236}">
                <a16:creationId xmlns:a16="http://schemas.microsoft.com/office/drawing/2014/main" id="{AD470C0C-FF25-B311-772F-0AD29A2AFDFA}"/>
              </a:ext>
            </a:extLst>
          </p:cNvPr>
          <p:cNvSpPr>
            <a:spLocks noGrp="1"/>
          </p:cNvSpPr>
          <p:nvPr>
            <p:ph type="sldNum" sz="quarter" idx="12"/>
          </p:nvPr>
        </p:nvSpPr>
        <p:spPr/>
        <p:txBody>
          <a:bodyPr/>
          <a:lstStyle/>
          <a:p>
            <a:fld id="{FB76DB7B-8370-47D1-9ED8-C6C96230CDA5}" type="slidenum">
              <a:rPr lang="nl-NL" smtClean="0"/>
              <a:t>‹nr.›</a:t>
            </a:fld>
            <a:endParaRPr lang="nl-NL"/>
          </a:p>
        </p:txBody>
      </p:sp>
    </p:spTree>
    <p:extLst>
      <p:ext uri="{BB962C8B-B14F-4D97-AF65-F5344CB8AC3E}">
        <p14:creationId xmlns:p14="http://schemas.microsoft.com/office/powerpoint/2010/main" val="31962576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184F8BF1-A2C6-5CF8-2200-AE021243EC60}"/>
              </a:ext>
            </a:extLst>
          </p:cNvPr>
          <p:cNvSpPr>
            <a:spLocks noGrp="1"/>
          </p:cNvSpPr>
          <p:nvPr>
            <p:ph type="dt" sz="half" idx="10"/>
          </p:nvPr>
        </p:nvSpPr>
        <p:spPr/>
        <p:txBody>
          <a:bodyPr/>
          <a:lstStyle/>
          <a:p>
            <a:fld id="{9A154001-97FB-47A8-BCEC-7AAE5D4BEE61}" type="datetime1">
              <a:rPr lang="nl-NL" smtClean="0"/>
              <a:t>20-6-2023</a:t>
            </a:fld>
            <a:endParaRPr lang="nl-NL"/>
          </a:p>
        </p:txBody>
      </p:sp>
      <p:sp>
        <p:nvSpPr>
          <p:cNvPr id="3" name="Tijdelijke aanduiding voor voettekst 2">
            <a:extLst>
              <a:ext uri="{FF2B5EF4-FFF2-40B4-BE49-F238E27FC236}">
                <a16:creationId xmlns:a16="http://schemas.microsoft.com/office/drawing/2014/main" id="{0A937D05-81AC-B5FF-568E-D1BCBEDBEDBC}"/>
              </a:ext>
            </a:extLst>
          </p:cNvPr>
          <p:cNvSpPr>
            <a:spLocks noGrp="1"/>
          </p:cNvSpPr>
          <p:nvPr>
            <p:ph type="ftr" sz="quarter" idx="11"/>
          </p:nvPr>
        </p:nvSpPr>
        <p:spPr/>
        <p:txBody>
          <a:bodyPr/>
          <a:lstStyle/>
          <a:p>
            <a:r>
              <a:rPr lang="nl-NL" dirty="0"/>
              <a:t>Deze AGZ versie is bewerking van SHUFFLE versie 3.0 - SHUFFLE is ontwikkeld door Saxion TLC </a:t>
            </a:r>
          </a:p>
        </p:txBody>
      </p:sp>
      <p:sp>
        <p:nvSpPr>
          <p:cNvPr id="4" name="Tijdelijke aanduiding voor dianummer 3">
            <a:extLst>
              <a:ext uri="{FF2B5EF4-FFF2-40B4-BE49-F238E27FC236}">
                <a16:creationId xmlns:a16="http://schemas.microsoft.com/office/drawing/2014/main" id="{28D8BA23-447C-7AD7-0289-12A51A5CD90C}"/>
              </a:ext>
            </a:extLst>
          </p:cNvPr>
          <p:cNvSpPr>
            <a:spLocks noGrp="1"/>
          </p:cNvSpPr>
          <p:nvPr>
            <p:ph type="sldNum" sz="quarter" idx="12"/>
          </p:nvPr>
        </p:nvSpPr>
        <p:spPr/>
        <p:txBody>
          <a:bodyPr/>
          <a:lstStyle/>
          <a:p>
            <a:fld id="{FB76DB7B-8370-47D1-9ED8-C6C96230CDA5}" type="slidenum">
              <a:rPr lang="nl-NL" smtClean="0"/>
              <a:t>‹nr.›</a:t>
            </a:fld>
            <a:endParaRPr lang="nl-NL"/>
          </a:p>
        </p:txBody>
      </p:sp>
    </p:spTree>
    <p:extLst>
      <p:ext uri="{BB962C8B-B14F-4D97-AF65-F5344CB8AC3E}">
        <p14:creationId xmlns:p14="http://schemas.microsoft.com/office/powerpoint/2010/main" val="27686441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155AD9-A956-FCAE-E795-B304513582AC}"/>
              </a:ext>
            </a:extLst>
          </p:cNvPr>
          <p:cNvSpPr>
            <a:spLocks noGrp="1"/>
          </p:cNvSpPr>
          <p:nvPr>
            <p:ph type="title"/>
          </p:nvPr>
        </p:nvSpPr>
        <p:spPr>
          <a:xfrm>
            <a:off x="473075" y="660400"/>
            <a:ext cx="2211388" cy="23114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094FECF9-B671-1DA0-3694-C02E25A0E1C8}"/>
              </a:ext>
            </a:extLst>
          </p:cNvPr>
          <p:cNvSpPr>
            <a:spLocks noGrp="1"/>
          </p:cNvSpPr>
          <p:nvPr>
            <p:ph idx="1"/>
          </p:nvPr>
        </p:nvSpPr>
        <p:spPr>
          <a:xfrm>
            <a:off x="2916238" y="1425575"/>
            <a:ext cx="3471862" cy="70405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2927D720-16B9-A269-483E-45ADC8738468}"/>
              </a:ext>
            </a:extLst>
          </p:cNvPr>
          <p:cNvSpPr>
            <a:spLocks noGrp="1"/>
          </p:cNvSpPr>
          <p:nvPr>
            <p:ph type="body" sz="half" idx="2"/>
          </p:nvPr>
        </p:nvSpPr>
        <p:spPr>
          <a:xfrm>
            <a:off x="473075" y="2971800"/>
            <a:ext cx="2211388" cy="550545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0A2E5C75-5D44-6522-92FD-645F51504E01}"/>
              </a:ext>
            </a:extLst>
          </p:cNvPr>
          <p:cNvSpPr>
            <a:spLocks noGrp="1"/>
          </p:cNvSpPr>
          <p:nvPr>
            <p:ph type="dt" sz="half" idx="10"/>
          </p:nvPr>
        </p:nvSpPr>
        <p:spPr/>
        <p:txBody>
          <a:bodyPr/>
          <a:lstStyle/>
          <a:p>
            <a:fld id="{EF66DC7A-EECA-4830-95F3-6352BDC6E1C2}" type="datetime1">
              <a:rPr lang="nl-NL" smtClean="0"/>
              <a:t>20-6-2023</a:t>
            </a:fld>
            <a:endParaRPr lang="nl-NL"/>
          </a:p>
        </p:txBody>
      </p:sp>
      <p:sp>
        <p:nvSpPr>
          <p:cNvPr id="6" name="Tijdelijke aanduiding voor voettekst 5">
            <a:extLst>
              <a:ext uri="{FF2B5EF4-FFF2-40B4-BE49-F238E27FC236}">
                <a16:creationId xmlns:a16="http://schemas.microsoft.com/office/drawing/2014/main" id="{45A55D1D-F9F8-278F-FE27-E5CB53234476}"/>
              </a:ext>
            </a:extLst>
          </p:cNvPr>
          <p:cNvSpPr>
            <a:spLocks noGrp="1"/>
          </p:cNvSpPr>
          <p:nvPr>
            <p:ph type="ftr" sz="quarter" idx="11"/>
          </p:nvPr>
        </p:nvSpPr>
        <p:spPr/>
        <p:txBody>
          <a:bodyPr/>
          <a:lstStyle/>
          <a:p>
            <a:r>
              <a:rPr lang="nl-NL" dirty="0"/>
              <a:t>Deze AGZ versie is bewerking van SHUFFLE versie 3.0 - SHUFFLE is ontwikkeld door Saxion TLC </a:t>
            </a:r>
          </a:p>
        </p:txBody>
      </p:sp>
      <p:sp>
        <p:nvSpPr>
          <p:cNvPr id="7" name="Tijdelijke aanduiding voor dianummer 6">
            <a:extLst>
              <a:ext uri="{FF2B5EF4-FFF2-40B4-BE49-F238E27FC236}">
                <a16:creationId xmlns:a16="http://schemas.microsoft.com/office/drawing/2014/main" id="{16263B3F-2AD0-CC9F-A080-B131E0194DA4}"/>
              </a:ext>
            </a:extLst>
          </p:cNvPr>
          <p:cNvSpPr>
            <a:spLocks noGrp="1"/>
          </p:cNvSpPr>
          <p:nvPr>
            <p:ph type="sldNum" sz="quarter" idx="12"/>
          </p:nvPr>
        </p:nvSpPr>
        <p:spPr/>
        <p:txBody>
          <a:bodyPr/>
          <a:lstStyle/>
          <a:p>
            <a:fld id="{FB76DB7B-8370-47D1-9ED8-C6C96230CDA5}" type="slidenum">
              <a:rPr lang="nl-NL" smtClean="0"/>
              <a:t>‹nr.›</a:t>
            </a:fld>
            <a:endParaRPr lang="nl-NL"/>
          </a:p>
        </p:txBody>
      </p:sp>
    </p:spTree>
    <p:extLst>
      <p:ext uri="{BB962C8B-B14F-4D97-AF65-F5344CB8AC3E}">
        <p14:creationId xmlns:p14="http://schemas.microsoft.com/office/powerpoint/2010/main" val="32146796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FF4236-FAE7-ED6C-D5A8-74F4C5EFA269}"/>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6F9B6800-4DF2-413C-3656-61F0D203DC60}"/>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7B4CDDFB-4B05-7C6C-D71F-1C28473BB08F}"/>
              </a:ext>
            </a:extLst>
          </p:cNvPr>
          <p:cNvSpPr>
            <a:spLocks noGrp="1"/>
          </p:cNvSpPr>
          <p:nvPr>
            <p:ph type="dt" sz="half" idx="10"/>
          </p:nvPr>
        </p:nvSpPr>
        <p:spPr/>
        <p:txBody>
          <a:bodyPr/>
          <a:lstStyle/>
          <a:p>
            <a:fld id="{4090E902-5E12-4F3F-990E-88DB943BCD19}" type="datetime1">
              <a:rPr lang="nl-NL" smtClean="0"/>
              <a:t>20-6-2023</a:t>
            </a:fld>
            <a:endParaRPr lang="nl-NL"/>
          </a:p>
        </p:txBody>
      </p:sp>
      <p:sp>
        <p:nvSpPr>
          <p:cNvPr id="5" name="Tijdelijke aanduiding voor voettekst 4">
            <a:extLst>
              <a:ext uri="{FF2B5EF4-FFF2-40B4-BE49-F238E27FC236}">
                <a16:creationId xmlns:a16="http://schemas.microsoft.com/office/drawing/2014/main" id="{F7353CBB-5B57-237C-8DA5-9C52F245516C}"/>
              </a:ext>
            </a:extLst>
          </p:cNvPr>
          <p:cNvSpPr>
            <a:spLocks noGrp="1"/>
          </p:cNvSpPr>
          <p:nvPr>
            <p:ph type="ftr" sz="quarter" idx="11"/>
          </p:nvPr>
        </p:nvSpPr>
        <p:spPr/>
        <p:txBody>
          <a:bodyPr/>
          <a:lstStyle/>
          <a:p>
            <a:r>
              <a:rPr lang="nl-NL" dirty="0"/>
              <a:t>Deze AGZ versie is bewerking van SHUFFLE versie 3.0 - SHUFFLE is ontwikkeld door Saxion TLC </a:t>
            </a:r>
          </a:p>
        </p:txBody>
      </p:sp>
      <p:sp>
        <p:nvSpPr>
          <p:cNvPr id="6" name="Tijdelijke aanduiding voor dianummer 5">
            <a:extLst>
              <a:ext uri="{FF2B5EF4-FFF2-40B4-BE49-F238E27FC236}">
                <a16:creationId xmlns:a16="http://schemas.microsoft.com/office/drawing/2014/main" id="{F7FB4E7B-662B-79C9-3632-577BD64A745E}"/>
              </a:ext>
            </a:extLst>
          </p:cNvPr>
          <p:cNvSpPr>
            <a:spLocks noGrp="1"/>
          </p:cNvSpPr>
          <p:nvPr>
            <p:ph type="sldNum" sz="quarter" idx="12"/>
          </p:nvPr>
        </p:nvSpPr>
        <p:spPr/>
        <p:txBody>
          <a:bodyPr/>
          <a:lstStyle/>
          <a:p>
            <a:fld id="{CE65C996-AB30-4931-9F35-B26BB4EED130}" type="slidenum">
              <a:rPr lang="nl-NL" smtClean="0"/>
              <a:t>‹nr.›</a:t>
            </a:fld>
            <a:endParaRPr lang="nl-NL"/>
          </a:p>
        </p:txBody>
      </p:sp>
    </p:spTree>
    <p:extLst>
      <p:ext uri="{BB962C8B-B14F-4D97-AF65-F5344CB8AC3E}">
        <p14:creationId xmlns:p14="http://schemas.microsoft.com/office/powerpoint/2010/main" val="21995850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B2625E-20FA-9E5E-4AC8-9491E449EB38}"/>
              </a:ext>
            </a:extLst>
          </p:cNvPr>
          <p:cNvSpPr>
            <a:spLocks noGrp="1"/>
          </p:cNvSpPr>
          <p:nvPr>
            <p:ph type="title"/>
          </p:nvPr>
        </p:nvSpPr>
        <p:spPr>
          <a:xfrm>
            <a:off x="473075" y="660400"/>
            <a:ext cx="2211388" cy="23114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3803F6AF-6A21-9B0F-897B-6DCFB4D8697C}"/>
              </a:ext>
            </a:extLst>
          </p:cNvPr>
          <p:cNvSpPr>
            <a:spLocks noGrp="1"/>
          </p:cNvSpPr>
          <p:nvPr>
            <p:ph type="pic" idx="1"/>
          </p:nvPr>
        </p:nvSpPr>
        <p:spPr>
          <a:xfrm>
            <a:off x="2916238" y="1425575"/>
            <a:ext cx="3471862" cy="704056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98B95F0E-D206-EDF6-FF2B-781E2BEF16E1}"/>
              </a:ext>
            </a:extLst>
          </p:cNvPr>
          <p:cNvSpPr>
            <a:spLocks noGrp="1"/>
          </p:cNvSpPr>
          <p:nvPr>
            <p:ph type="body" sz="half" idx="2"/>
          </p:nvPr>
        </p:nvSpPr>
        <p:spPr>
          <a:xfrm>
            <a:off x="473075" y="2971800"/>
            <a:ext cx="2211388" cy="550545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7C47D02B-0079-4762-417F-1B690A3BFA00}"/>
              </a:ext>
            </a:extLst>
          </p:cNvPr>
          <p:cNvSpPr>
            <a:spLocks noGrp="1"/>
          </p:cNvSpPr>
          <p:nvPr>
            <p:ph type="dt" sz="half" idx="10"/>
          </p:nvPr>
        </p:nvSpPr>
        <p:spPr/>
        <p:txBody>
          <a:bodyPr/>
          <a:lstStyle/>
          <a:p>
            <a:fld id="{8D812732-E784-42F6-9A71-EE431FB71E8B}" type="datetime1">
              <a:rPr lang="nl-NL" smtClean="0"/>
              <a:t>20-6-2023</a:t>
            </a:fld>
            <a:endParaRPr lang="nl-NL"/>
          </a:p>
        </p:txBody>
      </p:sp>
      <p:sp>
        <p:nvSpPr>
          <p:cNvPr id="6" name="Tijdelijke aanduiding voor voettekst 5">
            <a:extLst>
              <a:ext uri="{FF2B5EF4-FFF2-40B4-BE49-F238E27FC236}">
                <a16:creationId xmlns:a16="http://schemas.microsoft.com/office/drawing/2014/main" id="{6FB3F46F-65B9-BB8D-EA95-364DF58BF156}"/>
              </a:ext>
            </a:extLst>
          </p:cNvPr>
          <p:cNvSpPr>
            <a:spLocks noGrp="1"/>
          </p:cNvSpPr>
          <p:nvPr>
            <p:ph type="ftr" sz="quarter" idx="11"/>
          </p:nvPr>
        </p:nvSpPr>
        <p:spPr/>
        <p:txBody>
          <a:bodyPr/>
          <a:lstStyle/>
          <a:p>
            <a:r>
              <a:rPr lang="nl-NL" dirty="0"/>
              <a:t>Deze AGZ versie is bewerking van SHUFFLE versie 3.0 - SHUFFLE is ontwikkeld door Saxion TLC </a:t>
            </a:r>
          </a:p>
        </p:txBody>
      </p:sp>
      <p:sp>
        <p:nvSpPr>
          <p:cNvPr id="7" name="Tijdelijke aanduiding voor dianummer 6">
            <a:extLst>
              <a:ext uri="{FF2B5EF4-FFF2-40B4-BE49-F238E27FC236}">
                <a16:creationId xmlns:a16="http://schemas.microsoft.com/office/drawing/2014/main" id="{F8463046-D69E-ADCF-4962-D36C105277C9}"/>
              </a:ext>
            </a:extLst>
          </p:cNvPr>
          <p:cNvSpPr>
            <a:spLocks noGrp="1"/>
          </p:cNvSpPr>
          <p:nvPr>
            <p:ph type="sldNum" sz="quarter" idx="12"/>
          </p:nvPr>
        </p:nvSpPr>
        <p:spPr/>
        <p:txBody>
          <a:bodyPr/>
          <a:lstStyle/>
          <a:p>
            <a:fld id="{FB76DB7B-8370-47D1-9ED8-C6C96230CDA5}" type="slidenum">
              <a:rPr lang="nl-NL" smtClean="0"/>
              <a:t>‹nr.›</a:t>
            </a:fld>
            <a:endParaRPr lang="nl-NL"/>
          </a:p>
        </p:txBody>
      </p:sp>
    </p:spTree>
    <p:extLst>
      <p:ext uri="{BB962C8B-B14F-4D97-AF65-F5344CB8AC3E}">
        <p14:creationId xmlns:p14="http://schemas.microsoft.com/office/powerpoint/2010/main" val="29163607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1BFA1B-9294-F31A-EF37-1737347CF6D0}"/>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54D6F2CE-1B5B-EE14-A625-2CD776DF71C9}"/>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93AF4CE-DE40-D341-109A-3043D5ECD2DE}"/>
              </a:ext>
            </a:extLst>
          </p:cNvPr>
          <p:cNvSpPr>
            <a:spLocks noGrp="1"/>
          </p:cNvSpPr>
          <p:nvPr>
            <p:ph type="dt" sz="half" idx="10"/>
          </p:nvPr>
        </p:nvSpPr>
        <p:spPr/>
        <p:txBody>
          <a:bodyPr/>
          <a:lstStyle/>
          <a:p>
            <a:fld id="{11FFD851-D38C-4D07-9BE9-30256C58F5B1}" type="datetime1">
              <a:rPr lang="nl-NL" smtClean="0"/>
              <a:t>20-6-2023</a:t>
            </a:fld>
            <a:endParaRPr lang="nl-NL"/>
          </a:p>
        </p:txBody>
      </p:sp>
      <p:sp>
        <p:nvSpPr>
          <p:cNvPr id="5" name="Tijdelijke aanduiding voor voettekst 4">
            <a:extLst>
              <a:ext uri="{FF2B5EF4-FFF2-40B4-BE49-F238E27FC236}">
                <a16:creationId xmlns:a16="http://schemas.microsoft.com/office/drawing/2014/main" id="{F090CDDD-4A9C-8EFA-4DAD-6481E195E01D}"/>
              </a:ext>
            </a:extLst>
          </p:cNvPr>
          <p:cNvSpPr>
            <a:spLocks noGrp="1"/>
          </p:cNvSpPr>
          <p:nvPr>
            <p:ph type="ftr" sz="quarter" idx="11"/>
          </p:nvPr>
        </p:nvSpPr>
        <p:spPr/>
        <p:txBody>
          <a:bodyPr/>
          <a:lstStyle/>
          <a:p>
            <a:r>
              <a:rPr lang="nl-NL" dirty="0"/>
              <a:t>Deze AGZ versie is bewerking van SHUFFLE versie 3.0 - SHUFFLE is ontwikkeld door Saxion TLC </a:t>
            </a:r>
          </a:p>
        </p:txBody>
      </p:sp>
      <p:sp>
        <p:nvSpPr>
          <p:cNvPr id="6" name="Tijdelijke aanduiding voor dianummer 5">
            <a:extLst>
              <a:ext uri="{FF2B5EF4-FFF2-40B4-BE49-F238E27FC236}">
                <a16:creationId xmlns:a16="http://schemas.microsoft.com/office/drawing/2014/main" id="{53156FF9-A1C7-7917-7DBF-AB4078AAB03C}"/>
              </a:ext>
            </a:extLst>
          </p:cNvPr>
          <p:cNvSpPr>
            <a:spLocks noGrp="1"/>
          </p:cNvSpPr>
          <p:nvPr>
            <p:ph type="sldNum" sz="quarter" idx="12"/>
          </p:nvPr>
        </p:nvSpPr>
        <p:spPr/>
        <p:txBody>
          <a:bodyPr/>
          <a:lstStyle/>
          <a:p>
            <a:fld id="{FB76DB7B-8370-47D1-9ED8-C6C96230CDA5}" type="slidenum">
              <a:rPr lang="nl-NL" smtClean="0"/>
              <a:t>‹nr.›</a:t>
            </a:fld>
            <a:endParaRPr lang="nl-NL"/>
          </a:p>
        </p:txBody>
      </p:sp>
    </p:spTree>
    <p:extLst>
      <p:ext uri="{BB962C8B-B14F-4D97-AF65-F5344CB8AC3E}">
        <p14:creationId xmlns:p14="http://schemas.microsoft.com/office/powerpoint/2010/main" val="40083874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DC6AF547-D4A3-B754-6961-809C98988CD4}"/>
              </a:ext>
            </a:extLst>
          </p:cNvPr>
          <p:cNvSpPr>
            <a:spLocks noGrp="1"/>
          </p:cNvSpPr>
          <p:nvPr>
            <p:ph type="title" orient="vert"/>
          </p:nvPr>
        </p:nvSpPr>
        <p:spPr>
          <a:xfrm>
            <a:off x="4908550" y="527050"/>
            <a:ext cx="1477963" cy="8394700"/>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C40CE793-6637-D09C-A472-D0C3FDD8ADB7}"/>
              </a:ext>
            </a:extLst>
          </p:cNvPr>
          <p:cNvSpPr>
            <a:spLocks noGrp="1"/>
          </p:cNvSpPr>
          <p:nvPr>
            <p:ph type="body" orient="vert" idx="1"/>
          </p:nvPr>
        </p:nvSpPr>
        <p:spPr>
          <a:xfrm>
            <a:off x="471488" y="527050"/>
            <a:ext cx="4284662" cy="8394700"/>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623ECCB8-1303-0BFB-60C4-CD9F75A0F15A}"/>
              </a:ext>
            </a:extLst>
          </p:cNvPr>
          <p:cNvSpPr>
            <a:spLocks noGrp="1"/>
          </p:cNvSpPr>
          <p:nvPr>
            <p:ph type="dt" sz="half" idx="10"/>
          </p:nvPr>
        </p:nvSpPr>
        <p:spPr/>
        <p:txBody>
          <a:bodyPr/>
          <a:lstStyle/>
          <a:p>
            <a:fld id="{250EAA8D-0B2A-4647-812D-EACD76B92279}" type="datetime1">
              <a:rPr lang="nl-NL" smtClean="0"/>
              <a:t>20-6-2023</a:t>
            </a:fld>
            <a:endParaRPr lang="nl-NL"/>
          </a:p>
        </p:txBody>
      </p:sp>
      <p:sp>
        <p:nvSpPr>
          <p:cNvPr id="5" name="Tijdelijke aanduiding voor voettekst 4">
            <a:extLst>
              <a:ext uri="{FF2B5EF4-FFF2-40B4-BE49-F238E27FC236}">
                <a16:creationId xmlns:a16="http://schemas.microsoft.com/office/drawing/2014/main" id="{63BEDDBB-4F8D-54EC-B444-D82CBEFABF9F}"/>
              </a:ext>
            </a:extLst>
          </p:cNvPr>
          <p:cNvSpPr>
            <a:spLocks noGrp="1"/>
          </p:cNvSpPr>
          <p:nvPr>
            <p:ph type="ftr" sz="quarter" idx="11"/>
          </p:nvPr>
        </p:nvSpPr>
        <p:spPr/>
        <p:txBody>
          <a:bodyPr/>
          <a:lstStyle/>
          <a:p>
            <a:r>
              <a:rPr lang="nl-NL" dirty="0"/>
              <a:t>Deze AGZ versie is bewerking van SHUFFLE versie 3.0 - SHUFFLE is ontwikkeld door Saxion TLC </a:t>
            </a:r>
          </a:p>
        </p:txBody>
      </p:sp>
      <p:sp>
        <p:nvSpPr>
          <p:cNvPr id="6" name="Tijdelijke aanduiding voor dianummer 5">
            <a:extLst>
              <a:ext uri="{FF2B5EF4-FFF2-40B4-BE49-F238E27FC236}">
                <a16:creationId xmlns:a16="http://schemas.microsoft.com/office/drawing/2014/main" id="{49A4F8A6-6E98-DC5D-7613-06B3B023D1B0}"/>
              </a:ext>
            </a:extLst>
          </p:cNvPr>
          <p:cNvSpPr>
            <a:spLocks noGrp="1"/>
          </p:cNvSpPr>
          <p:nvPr>
            <p:ph type="sldNum" sz="quarter" idx="12"/>
          </p:nvPr>
        </p:nvSpPr>
        <p:spPr/>
        <p:txBody>
          <a:bodyPr/>
          <a:lstStyle/>
          <a:p>
            <a:fld id="{FB76DB7B-8370-47D1-9ED8-C6C96230CDA5}" type="slidenum">
              <a:rPr lang="nl-NL" smtClean="0"/>
              <a:t>‹nr.›</a:t>
            </a:fld>
            <a:endParaRPr lang="nl-NL"/>
          </a:p>
        </p:txBody>
      </p:sp>
    </p:spTree>
    <p:extLst>
      <p:ext uri="{BB962C8B-B14F-4D97-AF65-F5344CB8AC3E}">
        <p14:creationId xmlns:p14="http://schemas.microsoft.com/office/powerpoint/2010/main" val="41058566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nl-NL"/>
              <a:t>Klik om stijl te bewerken</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07A35415-666C-430D-B7C3-638980D58815}" type="datetime1">
              <a:rPr lang="nl-NL" smtClean="0"/>
              <a:t>20-6-2023</a:t>
            </a:fld>
            <a:endParaRPr lang="nl-NL"/>
          </a:p>
        </p:txBody>
      </p:sp>
      <p:sp>
        <p:nvSpPr>
          <p:cNvPr id="5" name="Footer Placeholder 4"/>
          <p:cNvSpPr>
            <a:spLocks noGrp="1"/>
          </p:cNvSpPr>
          <p:nvPr>
            <p:ph type="ftr" sz="quarter" idx="11"/>
          </p:nvPr>
        </p:nvSpPr>
        <p:spPr/>
        <p:txBody>
          <a:bodyPr/>
          <a:lstStyle/>
          <a:p>
            <a:r>
              <a:rPr lang="nl-NL" dirty="0"/>
              <a:t>Deze AGZ versie is bewerking van SHUFFLE versie 3.0 - SHUFFLE is ontwikkeld door Saxion TLC </a:t>
            </a:r>
          </a:p>
        </p:txBody>
      </p:sp>
      <p:sp>
        <p:nvSpPr>
          <p:cNvPr id="6" name="Slide Number Placeholder 5"/>
          <p:cNvSpPr>
            <a:spLocks noGrp="1"/>
          </p:cNvSpPr>
          <p:nvPr>
            <p:ph type="sldNum" sz="quarter" idx="12"/>
          </p:nvPr>
        </p:nvSpPr>
        <p:spPr/>
        <p:txBody>
          <a:bodyPr/>
          <a:lstStyle/>
          <a:p>
            <a:fld id="{8E435A7A-98AF-4FFD-9715-374355305254}" type="slidenum">
              <a:rPr lang="nl-NL" smtClean="0"/>
              <a:t>‹nr.›</a:t>
            </a:fld>
            <a:endParaRPr lang="nl-NL"/>
          </a:p>
        </p:txBody>
      </p:sp>
    </p:spTree>
    <p:extLst>
      <p:ext uri="{BB962C8B-B14F-4D97-AF65-F5344CB8AC3E}">
        <p14:creationId xmlns:p14="http://schemas.microsoft.com/office/powerpoint/2010/main" val="40033218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4CD83D07-4778-4E48-975B-3673D610AD3C}" type="datetime1">
              <a:rPr lang="nl-NL" smtClean="0"/>
              <a:t>20-6-2023</a:t>
            </a:fld>
            <a:endParaRPr lang="nl-NL"/>
          </a:p>
        </p:txBody>
      </p:sp>
      <p:sp>
        <p:nvSpPr>
          <p:cNvPr id="5" name="Footer Placeholder 4"/>
          <p:cNvSpPr>
            <a:spLocks noGrp="1"/>
          </p:cNvSpPr>
          <p:nvPr>
            <p:ph type="ftr" sz="quarter" idx="11"/>
          </p:nvPr>
        </p:nvSpPr>
        <p:spPr/>
        <p:txBody>
          <a:bodyPr/>
          <a:lstStyle/>
          <a:p>
            <a:r>
              <a:rPr lang="nl-NL" dirty="0"/>
              <a:t>Deze AGZ versie is bewerking van SHUFFLE versie 3.0 - SHUFFLE is ontwikkeld door Saxion TLC </a:t>
            </a:r>
          </a:p>
        </p:txBody>
      </p:sp>
      <p:sp>
        <p:nvSpPr>
          <p:cNvPr id="6" name="Slide Number Placeholder 5"/>
          <p:cNvSpPr>
            <a:spLocks noGrp="1"/>
          </p:cNvSpPr>
          <p:nvPr>
            <p:ph type="sldNum" sz="quarter" idx="12"/>
          </p:nvPr>
        </p:nvSpPr>
        <p:spPr/>
        <p:txBody>
          <a:bodyPr/>
          <a:lstStyle/>
          <a:p>
            <a:fld id="{8E435A7A-98AF-4FFD-9715-374355305254}" type="slidenum">
              <a:rPr lang="nl-NL" smtClean="0"/>
              <a:t>‹nr.›</a:t>
            </a:fld>
            <a:endParaRPr lang="nl-NL"/>
          </a:p>
        </p:txBody>
      </p:sp>
    </p:spTree>
    <p:extLst>
      <p:ext uri="{BB962C8B-B14F-4D97-AF65-F5344CB8AC3E}">
        <p14:creationId xmlns:p14="http://schemas.microsoft.com/office/powerpoint/2010/main" val="9877408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nl-NL"/>
              <a:t>Klik om stijl te bewerken</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96D69611-2282-4B87-AC01-70D0B872D081}" type="datetime1">
              <a:rPr lang="nl-NL" smtClean="0"/>
              <a:t>20-6-2023</a:t>
            </a:fld>
            <a:endParaRPr lang="nl-NL"/>
          </a:p>
        </p:txBody>
      </p:sp>
      <p:sp>
        <p:nvSpPr>
          <p:cNvPr id="5" name="Footer Placeholder 4"/>
          <p:cNvSpPr>
            <a:spLocks noGrp="1"/>
          </p:cNvSpPr>
          <p:nvPr>
            <p:ph type="ftr" sz="quarter" idx="11"/>
          </p:nvPr>
        </p:nvSpPr>
        <p:spPr/>
        <p:txBody>
          <a:bodyPr/>
          <a:lstStyle/>
          <a:p>
            <a:r>
              <a:rPr lang="nl-NL" dirty="0"/>
              <a:t>Deze AGZ versie is bewerking van SHUFFLE versie 3.0 - SHUFFLE is ontwikkeld door Saxion TLC </a:t>
            </a:r>
          </a:p>
        </p:txBody>
      </p:sp>
      <p:sp>
        <p:nvSpPr>
          <p:cNvPr id="6" name="Slide Number Placeholder 5"/>
          <p:cNvSpPr>
            <a:spLocks noGrp="1"/>
          </p:cNvSpPr>
          <p:nvPr>
            <p:ph type="sldNum" sz="quarter" idx="12"/>
          </p:nvPr>
        </p:nvSpPr>
        <p:spPr/>
        <p:txBody>
          <a:bodyPr/>
          <a:lstStyle/>
          <a:p>
            <a:fld id="{8E435A7A-98AF-4FFD-9715-374355305254}" type="slidenum">
              <a:rPr lang="nl-NL" smtClean="0"/>
              <a:t>‹nr.›</a:t>
            </a:fld>
            <a:endParaRPr lang="nl-NL"/>
          </a:p>
        </p:txBody>
      </p:sp>
    </p:spTree>
    <p:extLst>
      <p:ext uri="{BB962C8B-B14F-4D97-AF65-F5344CB8AC3E}">
        <p14:creationId xmlns:p14="http://schemas.microsoft.com/office/powerpoint/2010/main" val="13177551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5F1BAD62-A00E-4759-80D3-8652D422C0EF}" type="datetime1">
              <a:rPr lang="nl-NL" smtClean="0"/>
              <a:t>20-6-2023</a:t>
            </a:fld>
            <a:endParaRPr lang="nl-NL"/>
          </a:p>
        </p:txBody>
      </p:sp>
      <p:sp>
        <p:nvSpPr>
          <p:cNvPr id="6" name="Footer Placeholder 5"/>
          <p:cNvSpPr>
            <a:spLocks noGrp="1"/>
          </p:cNvSpPr>
          <p:nvPr>
            <p:ph type="ftr" sz="quarter" idx="11"/>
          </p:nvPr>
        </p:nvSpPr>
        <p:spPr/>
        <p:txBody>
          <a:bodyPr/>
          <a:lstStyle/>
          <a:p>
            <a:r>
              <a:rPr lang="nl-NL" dirty="0"/>
              <a:t>Deze AGZ versie is bewerking van SHUFFLE versie 3.0 - SHUFFLE is ontwikkeld door Saxion TLC </a:t>
            </a:r>
          </a:p>
        </p:txBody>
      </p:sp>
      <p:sp>
        <p:nvSpPr>
          <p:cNvPr id="7" name="Slide Number Placeholder 6"/>
          <p:cNvSpPr>
            <a:spLocks noGrp="1"/>
          </p:cNvSpPr>
          <p:nvPr>
            <p:ph type="sldNum" sz="quarter" idx="12"/>
          </p:nvPr>
        </p:nvSpPr>
        <p:spPr/>
        <p:txBody>
          <a:bodyPr/>
          <a:lstStyle/>
          <a:p>
            <a:fld id="{8E435A7A-98AF-4FFD-9715-374355305254}" type="slidenum">
              <a:rPr lang="nl-NL" smtClean="0"/>
              <a:t>‹nr.›</a:t>
            </a:fld>
            <a:endParaRPr lang="nl-NL"/>
          </a:p>
        </p:txBody>
      </p:sp>
    </p:spTree>
    <p:extLst>
      <p:ext uri="{BB962C8B-B14F-4D97-AF65-F5344CB8AC3E}">
        <p14:creationId xmlns:p14="http://schemas.microsoft.com/office/powerpoint/2010/main" val="20218812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nl-NL"/>
              <a:t>Klik om stijl te bewerken</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Klikken om de tekststijl van het model te bewerken</a:t>
            </a:r>
          </a:p>
        </p:txBody>
      </p:sp>
      <p:sp>
        <p:nvSpPr>
          <p:cNvPr id="4" name="Content Placeholder 3"/>
          <p:cNvSpPr>
            <a:spLocks noGrp="1"/>
          </p:cNvSpPr>
          <p:nvPr>
            <p:ph sz="half" idx="2"/>
          </p:nvPr>
        </p:nvSpPr>
        <p:spPr>
          <a:xfrm>
            <a:off x="472381" y="3618442"/>
            <a:ext cx="2901255" cy="5322183"/>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Klikken om de tekststijl van het model te bewerken</a:t>
            </a:r>
          </a:p>
        </p:txBody>
      </p:sp>
      <p:sp>
        <p:nvSpPr>
          <p:cNvPr id="6" name="Content Placeholder 5"/>
          <p:cNvSpPr>
            <a:spLocks noGrp="1"/>
          </p:cNvSpPr>
          <p:nvPr>
            <p:ph sz="quarter" idx="4"/>
          </p:nvPr>
        </p:nvSpPr>
        <p:spPr>
          <a:xfrm>
            <a:off x="3471863" y="3618442"/>
            <a:ext cx="2915543" cy="5322183"/>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26111616-C8C9-4458-AB92-8DDDD9AA09D5}" type="datetime1">
              <a:rPr lang="nl-NL" smtClean="0"/>
              <a:t>20-6-2023</a:t>
            </a:fld>
            <a:endParaRPr lang="nl-NL"/>
          </a:p>
        </p:txBody>
      </p:sp>
      <p:sp>
        <p:nvSpPr>
          <p:cNvPr id="8" name="Footer Placeholder 7"/>
          <p:cNvSpPr>
            <a:spLocks noGrp="1"/>
          </p:cNvSpPr>
          <p:nvPr>
            <p:ph type="ftr" sz="quarter" idx="11"/>
          </p:nvPr>
        </p:nvSpPr>
        <p:spPr/>
        <p:txBody>
          <a:bodyPr/>
          <a:lstStyle/>
          <a:p>
            <a:r>
              <a:rPr lang="nl-NL" dirty="0"/>
              <a:t>Deze AGZ versie is bewerking van SHUFFLE versie 3.0 - SHUFFLE is ontwikkeld door Saxion TLC </a:t>
            </a:r>
          </a:p>
        </p:txBody>
      </p:sp>
      <p:sp>
        <p:nvSpPr>
          <p:cNvPr id="9" name="Slide Number Placeholder 8"/>
          <p:cNvSpPr>
            <a:spLocks noGrp="1"/>
          </p:cNvSpPr>
          <p:nvPr>
            <p:ph type="sldNum" sz="quarter" idx="12"/>
          </p:nvPr>
        </p:nvSpPr>
        <p:spPr/>
        <p:txBody>
          <a:bodyPr/>
          <a:lstStyle/>
          <a:p>
            <a:fld id="{8E435A7A-98AF-4FFD-9715-374355305254}" type="slidenum">
              <a:rPr lang="nl-NL" smtClean="0"/>
              <a:t>‹nr.›</a:t>
            </a:fld>
            <a:endParaRPr lang="nl-NL"/>
          </a:p>
        </p:txBody>
      </p:sp>
    </p:spTree>
    <p:extLst>
      <p:ext uri="{BB962C8B-B14F-4D97-AF65-F5344CB8AC3E}">
        <p14:creationId xmlns:p14="http://schemas.microsoft.com/office/powerpoint/2010/main" val="27728073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7083D9AE-42E8-4920-94D3-7D621DE6F841}" type="datetime1">
              <a:rPr lang="nl-NL" smtClean="0"/>
              <a:t>20-6-2023</a:t>
            </a:fld>
            <a:endParaRPr lang="nl-NL"/>
          </a:p>
        </p:txBody>
      </p:sp>
      <p:sp>
        <p:nvSpPr>
          <p:cNvPr id="4" name="Footer Placeholder 3"/>
          <p:cNvSpPr>
            <a:spLocks noGrp="1"/>
          </p:cNvSpPr>
          <p:nvPr>
            <p:ph type="ftr" sz="quarter" idx="11"/>
          </p:nvPr>
        </p:nvSpPr>
        <p:spPr/>
        <p:txBody>
          <a:bodyPr/>
          <a:lstStyle/>
          <a:p>
            <a:r>
              <a:rPr lang="nl-NL" dirty="0"/>
              <a:t>Deze AGZ versie is bewerking van SHUFFLE versie 3.0 - SHUFFLE is ontwikkeld door Saxion TLC </a:t>
            </a:r>
          </a:p>
        </p:txBody>
      </p:sp>
      <p:sp>
        <p:nvSpPr>
          <p:cNvPr id="5" name="Slide Number Placeholder 4"/>
          <p:cNvSpPr>
            <a:spLocks noGrp="1"/>
          </p:cNvSpPr>
          <p:nvPr>
            <p:ph type="sldNum" sz="quarter" idx="12"/>
          </p:nvPr>
        </p:nvSpPr>
        <p:spPr/>
        <p:txBody>
          <a:bodyPr/>
          <a:lstStyle/>
          <a:p>
            <a:fld id="{8E435A7A-98AF-4FFD-9715-374355305254}" type="slidenum">
              <a:rPr lang="nl-NL" smtClean="0"/>
              <a:t>‹nr.›</a:t>
            </a:fld>
            <a:endParaRPr lang="nl-NL"/>
          </a:p>
        </p:txBody>
      </p:sp>
    </p:spTree>
    <p:extLst>
      <p:ext uri="{BB962C8B-B14F-4D97-AF65-F5344CB8AC3E}">
        <p14:creationId xmlns:p14="http://schemas.microsoft.com/office/powerpoint/2010/main" val="22536622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AD5AC3-6FB4-4623-9970-442D7EB2AC10}" type="datetime1">
              <a:rPr lang="nl-NL" smtClean="0"/>
              <a:t>20-6-2023</a:t>
            </a:fld>
            <a:endParaRPr lang="nl-NL"/>
          </a:p>
        </p:txBody>
      </p:sp>
      <p:sp>
        <p:nvSpPr>
          <p:cNvPr id="3" name="Footer Placeholder 2"/>
          <p:cNvSpPr>
            <a:spLocks noGrp="1"/>
          </p:cNvSpPr>
          <p:nvPr>
            <p:ph type="ftr" sz="quarter" idx="11"/>
          </p:nvPr>
        </p:nvSpPr>
        <p:spPr/>
        <p:txBody>
          <a:bodyPr/>
          <a:lstStyle/>
          <a:p>
            <a:r>
              <a:rPr lang="nl-NL" dirty="0"/>
              <a:t>Deze AGZ versie is bewerking van SHUFFLE versie 3.0 - SHUFFLE is ontwikkeld door Saxion TLC </a:t>
            </a:r>
          </a:p>
        </p:txBody>
      </p:sp>
      <p:sp>
        <p:nvSpPr>
          <p:cNvPr id="4" name="Slide Number Placeholder 3"/>
          <p:cNvSpPr>
            <a:spLocks noGrp="1"/>
          </p:cNvSpPr>
          <p:nvPr>
            <p:ph type="sldNum" sz="quarter" idx="12"/>
          </p:nvPr>
        </p:nvSpPr>
        <p:spPr/>
        <p:txBody>
          <a:bodyPr/>
          <a:lstStyle/>
          <a:p>
            <a:fld id="{8E435A7A-98AF-4FFD-9715-374355305254}" type="slidenum">
              <a:rPr lang="nl-NL" smtClean="0"/>
              <a:t>‹nr.›</a:t>
            </a:fld>
            <a:endParaRPr lang="nl-NL"/>
          </a:p>
        </p:txBody>
      </p:sp>
    </p:spTree>
    <p:extLst>
      <p:ext uri="{BB962C8B-B14F-4D97-AF65-F5344CB8AC3E}">
        <p14:creationId xmlns:p14="http://schemas.microsoft.com/office/powerpoint/2010/main" val="7040887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71C281-BFDE-6D59-2B49-21F5679E52F6}"/>
              </a:ext>
            </a:extLst>
          </p:cNvPr>
          <p:cNvSpPr>
            <a:spLocks noGrp="1"/>
          </p:cNvSpPr>
          <p:nvPr>
            <p:ph type="title"/>
          </p:nvPr>
        </p:nvSpPr>
        <p:spPr>
          <a:xfrm>
            <a:off x="467916" y="2469624"/>
            <a:ext cx="5915025" cy="4120620"/>
          </a:xfrm>
        </p:spPr>
        <p:txBody>
          <a:bodyPr anchor="b"/>
          <a:lstStyle>
            <a:lvl1pPr>
              <a:defRPr sz="8666"/>
            </a:lvl1pPr>
          </a:lstStyle>
          <a:p>
            <a:r>
              <a:rPr lang="nl-NL"/>
              <a:t>Klik om stijl te bewerken</a:t>
            </a:r>
          </a:p>
        </p:txBody>
      </p:sp>
      <p:sp>
        <p:nvSpPr>
          <p:cNvPr id="3" name="Tijdelijke aanduiding voor tekst 2">
            <a:extLst>
              <a:ext uri="{FF2B5EF4-FFF2-40B4-BE49-F238E27FC236}">
                <a16:creationId xmlns:a16="http://schemas.microsoft.com/office/drawing/2014/main" id="{83A50063-5380-C7DC-7EB5-B42221A5A942}"/>
              </a:ext>
            </a:extLst>
          </p:cNvPr>
          <p:cNvSpPr>
            <a:spLocks noGrp="1"/>
          </p:cNvSpPr>
          <p:nvPr>
            <p:ph type="body" idx="1"/>
          </p:nvPr>
        </p:nvSpPr>
        <p:spPr>
          <a:xfrm>
            <a:off x="467916" y="6629226"/>
            <a:ext cx="5915025" cy="2166937"/>
          </a:xfrm>
        </p:spPr>
        <p:txBody>
          <a:bodyPr/>
          <a:lstStyle>
            <a:lvl1pPr marL="0" indent="0">
              <a:buNone/>
              <a:defRPr sz="3467">
                <a:solidFill>
                  <a:schemeClr val="tx1">
                    <a:tint val="75000"/>
                  </a:schemeClr>
                </a:solidFill>
              </a:defRPr>
            </a:lvl1pPr>
            <a:lvl2pPr marL="660380" indent="0">
              <a:buNone/>
              <a:defRPr sz="2889">
                <a:solidFill>
                  <a:schemeClr val="tx1">
                    <a:tint val="75000"/>
                  </a:schemeClr>
                </a:solidFill>
              </a:defRPr>
            </a:lvl2pPr>
            <a:lvl3pPr marL="1320759" indent="0">
              <a:buNone/>
              <a:defRPr sz="2600">
                <a:solidFill>
                  <a:schemeClr val="tx1">
                    <a:tint val="75000"/>
                  </a:schemeClr>
                </a:solidFill>
              </a:defRPr>
            </a:lvl3pPr>
            <a:lvl4pPr marL="1981139" indent="0">
              <a:buNone/>
              <a:defRPr sz="2311">
                <a:solidFill>
                  <a:schemeClr val="tx1">
                    <a:tint val="75000"/>
                  </a:schemeClr>
                </a:solidFill>
              </a:defRPr>
            </a:lvl4pPr>
            <a:lvl5pPr marL="2641519" indent="0">
              <a:buNone/>
              <a:defRPr sz="2311">
                <a:solidFill>
                  <a:schemeClr val="tx1">
                    <a:tint val="75000"/>
                  </a:schemeClr>
                </a:solidFill>
              </a:defRPr>
            </a:lvl5pPr>
            <a:lvl6pPr marL="3301898" indent="0">
              <a:buNone/>
              <a:defRPr sz="2311">
                <a:solidFill>
                  <a:schemeClr val="tx1">
                    <a:tint val="75000"/>
                  </a:schemeClr>
                </a:solidFill>
              </a:defRPr>
            </a:lvl6pPr>
            <a:lvl7pPr marL="3962278" indent="0">
              <a:buNone/>
              <a:defRPr sz="2311">
                <a:solidFill>
                  <a:schemeClr val="tx1">
                    <a:tint val="75000"/>
                  </a:schemeClr>
                </a:solidFill>
              </a:defRPr>
            </a:lvl7pPr>
            <a:lvl8pPr marL="4622658" indent="0">
              <a:buNone/>
              <a:defRPr sz="2311">
                <a:solidFill>
                  <a:schemeClr val="tx1">
                    <a:tint val="75000"/>
                  </a:schemeClr>
                </a:solidFill>
              </a:defRPr>
            </a:lvl8pPr>
            <a:lvl9pPr marL="5283037" indent="0">
              <a:buNone/>
              <a:defRPr sz="2311">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9BBBEEF2-4A4B-D02C-DB87-CCBB8AA65C6B}"/>
              </a:ext>
            </a:extLst>
          </p:cNvPr>
          <p:cNvSpPr>
            <a:spLocks noGrp="1"/>
          </p:cNvSpPr>
          <p:nvPr>
            <p:ph type="dt" sz="half" idx="10"/>
          </p:nvPr>
        </p:nvSpPr>
        <p:spPr/>
        <p:txBody>
          <a:bodyPr/>
          <a:lstStyle/>
          <a:p>
            <a:fld id="{6A535828-D3AF-4C91-B067-DDD55F093865}" type="datetime1">
              <a:rPr lang="nl-NL" smtClean="0"/>
              <a:t>20-6-2023</a:t>
            </a:fld>
            <a:endParaRPr lang="nl-NL"/>
          </a:p>
        </p:txBody>
      </p:sp>
      <p:sp>
        <p:nvSpPr>
          <p:cNvPr id="5" name="Tijdelijke aanduiding voor voettekst 4">
            <a:extLst>
              <a:ext uri="{FF2B5EF4-FFF2-40B4-BE49-F238E27FC236}">
                <a16:creationId xmlns:a16="http://schemas.microsoft.com/office/drawing/2014/main" id="{D85C553D-E316-E83C-FCF5-9CDFF433ABC3}"/>
              </a:ext>
            </a:extLst>
          </p:cNvPr>
          <p:cNvSpPr>
            <a:spLocks noGrp="1"/>
          </p:cNvSpPr>
          <p:nvPr>
            <p:ph type="ftr" sz="quarter" idx="11"/>
          </p:nvPr>
        </p:nvSpPr>
        <p:spPr/>
        <p:txBody>
          <a:bodyPr/>
          <a:lstStyle/>
          <a:p>
            <a:r>
              <a:rPr lang="nl-NL" dirty="0"/>
              <a:t>Deze AGZ versie is bewerking van SHUFFLE versie 3.0 - SHUFFLE is ontwikkeld door Saxion TLC </a:t>
            </a:r>
          </a:p>
        </p:txBody>
      </p:sp>
      <p:sp>
        <p:nvSpPr>
          <p:cNvPr id="6" name="Tijdelijke aanduiding voor dianummer 5">
            <a:extLst>
              <a:ext uri="{FF2B5EF4-FFF2-40B4-BE49-F238E27FC236}">
                <a16:creationId xmlns:a16="http://schemas.microsoft.com/office/drawing/2014/main" id="{805D18E9-D7BD-71CC-6B80-4BCF45138682}"/>
              </a:ext>
            </a:extLst>
          </p:cNvPr>
          <p:cNvSpPr>
            <a:spLocks noGrp="1"/>
          </p:cNvSpPr>
          <p:nvPr>
            <p:ph type="sldNum" sz="quarter" idx="12"/>
          </p:nvPr>
        </p:nvSpPr>
        <p:spPr/>
        <p:txBody>
          <a:bodyPr/>
          <a:lstStyle/>
          <a:p>
            <a:fld id="{CE65C996-AB30-4931-9F35-B26BB4EED130}" type="slidenum">
              <a:rPr lang="nl-NL" smtClean="0"/>
              <a:t>‹nr.›</a:t>
            </a:fld>
            <a:endParaRPr lang="nl-NL"/>
          </a:p>
        </p:txBody>
      </p:sp>
    </p:spTree>
    <p:extLst>
      <p:ext uri="{BB962C8B-B14F-4D97-AF65-F5344CB8AC3E}">
        <p14:creationId xmlns:p14="http://schemas.microsoft.com/office/powerpoint/2010/main" val="42587031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nl-NL"/>
              <a:t>Klik om stijl te bewerken</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5901DFBF-2907-4782-9488-A0C6C6BA82C7}" type="datetime1">
              <a:rPr lang="nl-NL" smtClean="0"/>
              <a:t>20-6-2023</a:t>
            </a:fld>
            <a:endParaRPr lang="nl-NL"/>
          </a:p>
        </p:txBody>
      </p:sp>
      <p:sp>
        <p:nvSpPr>
          <p:cNvPr id="6" name="Footer Placeholder 5"/>
          <p:cNvSpPr>
            <a:spLocks noGrp="1"/>
          </p:cNvSpPr>
          <p:nvPr>
            <p:ph type="ftr" sz="quarter" idx="11"/>
          </p:nvPr>
        </p:nvSpPr>
        <p:spPr/>
        <p:txBody>
          <a:bodyPr/>
          <a:lstStyle/>
          <a:p>
            <a:r>
              <a:rPr lang="nl-NL" dirty="0"/>
              <a:t>Deze AGZ versie is bewerking van SHUFFLE versie 3.0 - SHUFFLE is ontwikkeld door Saxion TLC </a:t>
            </a:r>
          </a:p>
        </p:txBody>
      </p:sp>
      <p:sp>
        <p:nvSpPr>
          <p:cNvPr id="7" name="Slide Number Placeholder 6"/>
          <p:cNvSpPr>
            <a:spLocks noGrp="1"/>
          </p:cNvSpPr>
          <p:nvPr>
            <p:ph type="sldNum" sz="quarter" idx="12"/>
          </p:nvPr>
        </p:nvSpPr>
        <p:spPr/>
        <p:txBody>
          <a:bodyPr/>
          <a:lstStyle/>
          <a:p>
            <a:fld id="{8E435A7A-98AF-4FFD-9715-374355305254}" type="slidenum">
              <a:rPr lang="nl-NL" smtClean="0"/>
              <a:t>‹nr.›</a:t>
            </a:fld>
            <a:endParaRPr lang="nl-NL"/>
          </a:p>
        </p:txBody>
      </p:sp>
    </p:spTree>
    <p:extLst>
      <p:ext uri="{BB962C8B-B14F-4D97-AF65-F5344CB8AC3E}">
        <p14:creationId xmlns:p14="http://schemas.microsoft.com/office/powerpoint/2010/main" val="37619441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nl-NL"/>
              <a:t>Klik om stijl te bewerken</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0A447E19-D221-4B8E-AE3D-37ED383128E5}" type="datetime1">
              <a:rPr lang="nl-NL" smtClean="0"/>
              <a:t>20-6-2023</a:t>
            </a:fld>
            <a:endParaRPr lang="nl-NL"/>
          </a:p>
        </p:txBody>
      </p:sp>
      <p:sp>
        <p:nvSpPr>
          <p:cNvPr id="6" name="Footer Placeholder 5"/>
          <p:cNvSpPr>
            <a:spLocks noGrp="1"/>
          </p:cNvSpPr>
          <p:nvPr>
            <p:ph type="ftr" sz="quarter" idx="11"/>
          </p:nvPr>
        </p:nvSpPr>
        <p:spPr/>
        <p:txBody>
          <a:bodyPr/>
          <a:lstStyle/>
          <a:p>
            <a:r>
              <a:rPr lang="nl-NL" dirty="0"/>
              <a:t>Deze AGZ versie is bewerking van SHUFFLE versie 3.0 - SHUFFLE is ontwikkeld door Saxion TLC </a:t>
            </a:r>
          </a:p>
        </p:txBody>
      </p:sp>
      <p:sp>
        <p:nvSpPr>
          <p:cNvPr id="7" name="Slide Number Placeholder 6"/>
          <p:cNvSpPr>
            <a:spLocks noGrp="1"/>
          </p:cNvSpPr>
          <p:nvPr>
            <p:ph type="sldNum" sz="quarter" idx="12"/>
          </p:nvPr>
        </p:nvSpPr>
        <p:spPr/>
        <p:txBody>
          <a:bodyPr/>
          <a:lstStyle/>
          <a:p>
            <a:fld id="{8E435A7A-98AF-4FFD-9715-374355305254}" type="slidenum">
              <a:rPr lang="nl-NL" smtClean="0"/>
              <a:t>‹nr.›</a:t>
            </a:fld>
            <a:endParaRPr lang="nl-NL"/>
          </a:p>
        </p:txBody>
      </p:sp>
    </p:spTree>
    <p:extLst>
      <p:ext uri="{BB962C8B-B14F-4D97-AF65-F5344CB8AC3E}">
        <p14:creationId xmlns:p14="http://schemas.microsoft.com/office/powerpoint/2010/main" val="26578889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D87EB39F-454A-4F74-BB0E-A9510903CD8F}" type="datetime1">
              <a:rPr lang="nl-NL" smtClean="0"/>
              <a:t>20-6-2023</a:t>
            </a:fld>
            <a:endParaRPr lang="nl-NL"/>
          </a:p>
        </p:txBody>
      </p:sp>
      <p:sp>
        <p:nvSpPr>
          <p:cNvPr id="5" name="Footer Placeholder 4"/>
          <p:cNvSpPr>
            <a:spLocks noGrp="1"/>
          </p:cNvSpPr>
          <p:nvPr>
            <p:ph type="ftr" sz="quarter" idx="11"/>
          </p:nvPr>
        </p:nvSpPr>
        <p:spPr/>
        <p:txBody>
          <a:bodyPr/>
          <a:lstStyle/>
          <a:p>
            <a:r>
              <a:rPr lang="nl-NL" dirty="0"/>
              <a:t>Deze AGZ versie is bewerking van SHUFFLE versie 3.0 - SHUFFLE is ontwikkeld door Saxion TLC </a:t>
            </a:r>
          </a:p>
        </p:txBody>
      </p:sp>
      <p:sp>
        <p:nvSpPr>
          <p:cNvPr id="6" name="Slide Number Placeholder 5"/>
          <p:cNvSpPr>
            <a:spLocks noGrp="1"/>
          </p:cNvSpPr>
          <p:nvPr>
            <p:ph type="sldNum" sz="quarter" idx="12"/>
          </p:nvPr>
        </p:nvSpPr>
        <p:spPr/>
        <p:txBody>
          <a:bodyPr/>
          <a:lstStyle/>
          <a:p>
            <a:fld id="{8E435A7A-98AF-4FFD-9715-374355305254}" type="slidenum">
              <a:rPr lang="nl-NL" smtClean="0"/>
              <a:t>‹nr.›</a:t>
            </a:fld>
            <a:endParaRPr lang="nl-NL"/>
          </a:p>
        </p:txBody>
      </p:sp>
    </p:spTree>
    <p:extLst>
      <p:ext uri="{BB962C8B-B14F-4D97-AF65-F5344CB8AC3E}">
        <p14:creationId xmlns:p14="http://schemas.microsoft.com/office/powerpoint/2010/main" val="39779311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764827CC-7CCB-48BF-A831-E355D2B8211B}" type="datetime1">
              <a:rPr lang="nl-NL" smtClean="0"/>
              <a:t>20-6-2023</a:t>
            </a:fld>
            <a:endParaRPr lang="nl-NL"/>
          </a:p>
        </p:txBody>
      </p:sp>
      <p:sp>
        <p:nvSpPr>
          <p:cNvPr id="5" name="Footer Placeholder 4"/>
          <p:cNvSpPr>
            <a:spLocks noGrp="1"/>
          </p:cNvSpPr>
          <p:nvPr>
            <p:ph type="ftr" sz="quarter" idx="11"/>
          </p:nvPr>
        </p:nvSpPr>
        <p:spPr/>
        <p:txBody>
          <a:bodyPr/>
          <a:lstStyle/>
          <a:p>
            <a:r>
              <a:rPr lang="nl-NL" dirty="0"/>
              <a:t>Deze AGZ versie is bewerking van SHUFFLE versie 3.0 - SHUFFLE is ontwikkeld door Saxion TLC </a:t>
            </a:r>
          </a:p>
        </p:txBody>
      </p:sp>
      <p:sp>
        <p:nvSpPr>
          <p:cNvPr id="6" name="Slide Number Placeholder 5"/>
          <p:cNvSpPr>
            <a:spLocks noGrp="1"/>
          </p:cNvSpPr>
          <p:nvPr>
            <p:ph type="sldNum" sz="quarter" idx="12"/>
          </p:nvPr>
        </p:nvSpPr>
        <p:spPr/>
        <p:txBody>
          <a:bodyPr/>
          <a:lstStyle/>
          <a:p>
            <a:fld id="{8E435A7A-98AF-4FFD-9715-374355305254}" type="slidenum">
              <a:rPr lang="nl-NL" smtClean="0"/>
              <a:t>‹nr.›</a:t>
            </a:fld>
            <a:endParaRPr lang="nl-NL"/>
          </a:p>
        </p:txBody>
      </p:sp>
    </p:spTree>
    <p:extLst>
      <p:ext uri="{BB962C8B-B14F-4D97-AF65-F5344CB8AC3E}">
        <p14:creationId xmlns:p14="http://schemas.microsoft.com/office/powerpoint/2010/main" val="28363992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D4990D-6752-9719-5F5C-2588E3F4798C}"/>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B3AB7103-C339-5B93-694A-BBCD416E0B65}"/>
              </a:ext>
            </a:extLst>
          </p:cNvPr>
          <p:cNvSpPr>
            <a:spLocks noGrp="1"/>
          </p:cNvSpPr>
          <p:nvPr>
            <p:ph sz="half" idx="1"/>
          </p:nvPr>
        </p:nvSpPr>
        <p:spPr>
          <a:xfrm>
            <a:off x="471488" y="2637014"/>
            <a:ext cx="2914650" cy="6285266"/>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86961397-CB6B-E755-236D-9D7D51D243A7}"/>
              </a:ext>
            </a:extLst>
          </p:cNvPr>
          <p:cNvSpPr>
            <a:spLocks noGrp="1"/>
          </p:cNvSpPr>
          <p:nvPr>
            <p:ph sz="half" idx="2"/>
          </p:nvPr>
        </p:nvSpPr>
        <p:spPr>
          <a:xfrm>
            <a:off x="3471863" y="2637014"/>
            <a:ext cx="2914650" cy="6285266"/>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CB5290E0-76BC-0DE5-A9AB-74D0CD4354BD}"/>
              </a:ext>
            </a:extLst>
          </p:cNvPr>
          <p:cNvSpPr>
            <a:spLocks noGrp="1"/>
          </p:cNvSpPr>
          <p:nvPr>
            <p:ph type="dt" sz="half" idx="10"/>
          </p:nvPr>
        </p:nvSpPr>
        <p:spPr/>
        <p:txBody>
          <a:bodyPr/>
          <a:lstStyle/>
          <a:p>
            <a:fld id="{0496A913-3CC3-4B90-B6C7-3B2A96B77FF2}" type="datetime1">
              <a:rPr lang="nl-NL" smtClean="0"/>
              <a:t>20-6-2023</a:t>
            </a:fld>
            <a:endParaRPr lang="nl-NL"/>
          </a:p>
        </p:txBody>
      </p:sp>
      <p:sp>
        <p:nvSpPr>
          <p:cNvPr id="6" name="Tijdelijke aanduiding voor voettekst 5">
            <a:extLst>
              <a:ext uri="{FF2B5EF4-FFF2-40B4-BE49-F238E27FC236}">
                <a16:creationId xmlns:a16="http://schemas.microsoft.com/office/drawing/2014/main" id="{03F081F4-B730-31DE-4403-C5D31CBE71DD}"/>
              </a:ext>
            </a:extLst>
          </p:cNvPr>
          <p:cNvSpPr>
            <a:spLocks noGrp="1"/>
          </p:cNvSpPr>
          <p:nvPr>
            <p:ph type="ftr" sz="quarter" idx="11"/>
          </p:nvPr>
        </p:nvSpPr>
        <p:spPr/>
        <p:txBody>
          <a:bodyPr/>
          <a:lstStyle/>
          <a:p>
            <a:r>
              <a:rPr lang="nl-NL" dirty="0"/>
              <a:t>Deze AGZ versie is bewerking van SHUFFLE versie 3.0 - SHUFFLE is ontwikkeld door Saxion TLC </a:t>
            </a:r>
          </a:p>
        </p:txBody>
      </p:sp>
      <p:sp>
        <p:nvSpPr>
          <p:cNvPr id="7" name="Tijdelijke aanduiding voor dianummer 6">
            <a:extLst>
              <a:ext uri="{FF2B5EF4-FFF2-40B4-BE49-F238E27FC236}">
                <a16:creationId xmlns:a16="http://schemas.microsoft.com/office/drawing/2014/main" id="{C08C1891-9B45-2C3D-D56C-12061B7A538D}"/>
              </a:ext>
            </a:extLst>
          </p:cNvPr>
          <p:cNvSpPr>
            <a:spLocks noGrp="1"/>
          </p:cNvSpPr>
          <p:nvPr>
            <p:ph type="sldNum" sz="quarter" idx="12"/>
          </p:nvPr>
        </p:nvSpPr>
        <p:spPr/>
        <p:txBody>
          <a:bodyPr/>
          <a:lstStyle/>
          <a:p>
            <a:fld id="{CE65C996-AB30-4931-9F35-B26BB4EED130}" type="slidenum">
              <a:rPr lang="nl-NL" smtClean="0"/>
              <a:t>‹nr.›</a:t>
            </a:fld>
            <a:endParaRPr lang="nl-NL"/>
          </a:p>
        </p:txBody>
      </p:sp>
    </p:spTree>
    <p:extLst>
      <p:ext uri="{BB962C8B-B14F-4D97-AF65-F5344CB8AC3E}">
        <p14:creationId xmlns:p14="http://schemas.microsoft.com/office/powerpoint/2010/main" val="39545619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DB3364-E7EE-D379-B3D7-B8A6DBFC5E75}"/>
              </a:ext>
            </a:extLst>
          </p:cNvPr>
          <p:cNvSpPr>
            <a:spLocks noGrp="1"/>
          </p:cNvSpPr>
          <p:nvPr>
            <p:ph type="title"/>
          </p:nvPr>
        </p:nvSpPr>
        <p:spPr>
          <a:xfrm>
            <a:off x="472381" y="527405"/>
            <a:ext cx="5915025" cy="1914702"/>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36F35DD6-2CD7-52CE-0AEC-9EB135D165AD}"/>
              </a:ext>
            </a:extLst>
          </p:cNvPr>
          <p:cNvSpPr>
            <a:spLocks noGrp="1"/>
          </p:cNvSpPr>
          <p:nvPr>
            <p:ph type="body" idx="1"/>
          </p:nvPr>
        </p:nvSpPr>
        <p:spPr>
          <a:xfrm>
            <a:off x="472381" y="2428347"/>
            <a:ext cx="2901255" cy="1190095"/>
          </a:xfrm>
        </p:spPr>
        <p:txBody>
          <a:bodyPr anchor="b"/>
          <a:lstStyle>
            <a:lvl1pPr marL="0" indent="0">
              <a:buNone/>
              <a:defRPr sz="3467" b="1"/>
            </a:lvl1pPr>
            <a:lvl2pPr marL="660380" indent="0">
              <a:buNone/>
              <a:defRPr sz="2889" b="1"/>
            </a:lvl2pPr>
            <a:lvl3pPr marL="1320759" indent="0">
              <a:buNone/>
              <a:defRPr sz="2600" b="1"/>
            </a:lvl3pPr>
            <a:lvl4pPr marL="1981139" indent="0">
              <a:buNone/>
              <a:defRPr sz="2311" b="1"/>
            </a:lvl4pPr>
            <a:lvl5pPr marL="2641519" indent="0">
              <a:buNone/>
              <a:defRPr sz="2311" b="1"/>
            </a:lvl5pPr>
            <a:lvl6pPr marL="3301898" indent="0">
              <a:buNone/>
              <a:defRPr sz="2311" b="1"/>
            </a:lvl6pPr>
            <a:lvl7pPr marL="3962278" indent="0">
              <a:buNone/>
              <a:defRPr sz="2311" b="1"/>
            </a:lvl7pPr>
            <a:lvl8pPr marL="4622658" indent="0">
              <a:buNone/>
              <a:defRPr sz="2311" b="1"/>
            </a:lvl8pPr>
            <a:lvl9pPr marL="5283037" indent="0">
              <a:buNone/>
              <a:defRPr sz="2311"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48DCC44A-70BA-04AA-D567-997D966FA967}"/>
              </a:ext>
            </a:extLst>
          </p:cNvPr>
          <p:cNvSpPr>
            <a:spLocks noGrp="1"/>
          </p:cNvSpPr>
          <p:nvPr>
            <p:ph sz="half" idx="2"/>
          </p:nvPr>
        </p:nvSpPr>
        <p:spPr>
          <a:xfrm>
            <a:off x="472381" y="3618442"/>
            <a:ext cx="2901255" cy="5322183"/>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9F7E585B-1390-C42C-AA76-B4EDE72ECCF3}"/>
              </a:ext>
            </a:extLst>
          </p:cNvPr>
          <p:cNvSpPr>
            <a:spLocks noGrp="1"/>
          </p:cNvSpPr>
          <p:nvPr>
            <p:ph type="body" sz="quarter" idx="3"/>
          </p:nvPr>
        </p:nvSpPr>
        <p:spPr>
          <a:xfrm>
            <a:off x="3471863" y="2428347"/>
            <a:ext cx="2915543" cy="1190095"/>
          </a:xfrm>
        </p:spPr>
        <p:txBody>
          <a:bodyPr anchor="b"/>
          <a:lstStyle>
            <a:lvl1pPr marL="0" indent="0">
              <a:buNone/>
              <a:defRPr sz="3467" b="1"/>
            </a:lvl1pPr>
            <a:lvl2pPr marL="660380" indent="0">
              <a:buNone/>
              <a:defRPr sz="2889" b="1"/>
            </a:lvl2pPr>
            <a:lvl3pPr marL="1320759" indent="0">
              <a:buNone/>
              <a:defRPr sz="2600" b="1"/>
            </a:lvl3pPr>
            <a:lvl4pPr marL="1981139" indent="0">
              <a:buNone/>
              <a:defRPr sz="2311" b="1"/>
            </a:lvl4pPr>
            <a:lvl5pPr marL="2641519" indent="0">
              <a:buNone/>
              <a:defRPr sz="2311" b="1"/>
            </a:lvl5pPr>
            <a:lvl6pPr marL="3301898" indent="0">
              <a:buNone/>
              <a:defRPr sz="2311" b="1"/>
            </a:lvl6pPr>
            <a:lvl7pPr marL="3962278" indent="0">
              <a:buNone/>
              <a:defRPr sz="2311" b="1"/>
            </a:lvl7pPr>
            <a:lvl8pPr marL="4622658" indent="0">
              <a:buNone/>
              <a:defRPr sz="2311" b="1"/>
            </a:lvl8pPr>
            <a:lvl9pPr marL="5283037" indent="0">
              <a:buNone/>
              <a:defRPr sz="2311"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4BE1C157-FAF3-491F-23E4-4DC13FD1F2DF}"/>
              </a:ext>
            </a:extLst>
          </p:cNvPr>
          <p:cNvSpPr>
            <a:spLocks noGrp="1"/>
          </p:cNvSpPr>
          <p:nvPr>
            <p:ph sz="quarter" idx="4"/>
          </p:nvPr>
        </p:nvSpPr>
        <p:spPr>
          <a:xfrm>
            <a:off x="3471863" y="3618442"/>
            <a:ext cx="2915543" cy="5322183"/>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E47136BD-9904-3E38-EEF3-AC52A4C13BCB}"/>
              </a:ext>
            </a:extLst>
          </p:cNvPr>
          <p:cNvSpPr>
            <a:spLocks noGrp="1"/>
          </p:cNvSpPr>
          <p:nvPr>
            <p:ph type="dt" sz="half" idx="10"/>
          </p:nvPr>
        </p:nvSpPr>
        <p:spPr/>
        <p:txBody>
          <a:bodyPr/>
          <a:lstStyle/>
          <a:p>
            <a:fld id="{8C79E4C8-180F-44E0-9BA8-2335D17C5301}" type="datetime1">
              <a:rPr lang="nl-NL" smtClean="0"/>
              <a:t>20-6-2023</a:t>
            </a:fld>
            <a:endParaRPr lang="nl-NL"/>
          </a:p>
        </p:txBody>
      </p:sp>
      <p:sp>
        <p:nvSpPr>
          <p:cNvPr id="8" name="Tijdelijke aanduiding voor voettekst 7">
            <a:extLst>
              <a:ext uri="{FF2B5EF4-FFF2-40B4-BE49-F238E27FC236}">
                <a16:creationId xmlns:a16="http://schemas.microsoft.com/office/drawing/2014/main" id="{60860260-356C-0AFC-EE1C-CE0FBA4A2FC9}"/>
              </a:ext>
            </a:extLst>
          </p:cNvPr>
          <p:cNvSpPr>
            <a:spLocks noGrp="1"/>
          </p:cNvSpPr>
          <p:nvPr>
            <p:ph type="ftr" sz="quarter" idx="11"/>
          </p:nvPr>
        </p:nvSpPr>
        <p:spPr/>
        <p:txBody>
          <a:bodyPr/>
          <a:lstStyle/>
          <a:p>
            <a:r>
              <a:rPr lang="nl-NL" dirty="0"/>
              <a:t>Deze AGZ versie is bewerking van SHUFFLE versie 3.0 - SHUFFLE is ontwikkeld door Saxion TLC </a:t>
            </a:r>
          </a:p>
        </p:txBody>
      </p:sp>
      <p:sp>
        <p:nvSpPr>
          <p:cNvPr id="9" name="Tijdelijke aanduiding voor dianummer 8">
            <a:extLst>
              <a:ext uri="{FF2B5EF4-FFF2-40B4-BE49-F238E27FC236}">
                <a16:creationId xmlns:a16="http://schemas.microsoft.com/office/drawing/2014/main" id="{BC209C3F-09E9-A6FB-0043-3BBD5A3707CA}"/>
              </a:ext>
            </a:extLst>
          </p:cNvPr>
          <p:cNvSpPr>
            <a:spLocks noGrp="1"/>
          </p:cNvSpPr>
          <p:nvPr>
            <p:ph type="sldNum" sz="quarter" idx="12"/>
          </p:nvPr>
        </p:nvSpPr>
        <p:spPr/>
        <p:txBody>
          <a:bodyPr/>
          <a:lstStyle/>
          <a:p>
            <a:fld id="{CE65C996-AB30-4931-9F35-B26BB4EED130}" type="slidenum">
              <a:rPr lang="nl-NL" smtClean="0"/>
              <a:t>‹nr.›</a:t>
            </a:fld>
            <a:endParaRPr lang="nl-NL"/>
          </a:p>
        </p:txBody>
      </p:sp>
    </p:spTree>
    <p:extLst>
      <p:ext uri="{BB962C8B-B14F-4D97-AF65-F5344CB8AC3E}">
        <p14:creationId xmlns:p14="http://schemas.microsoft.com/office/powerpoint/2010/main" val="438304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18C8F5-FEB5-D6D8-4743-AB686C35F7E7}"/>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F9A3031E-59D5-7C67-119F-DF0283AEDBFE}"/>
              </a:ext>
            </a:extLst>
          </p:cNvPr>
          <p:cNvSpPr>
            <a:spLocks noGrp="1"/>
          </p:cNvSpPr>
          <p:nvPr>
            <p:ph type="dt" sz="half" idx="10"/>
          </p:nvPr>
        </p:nvSpPr>
        <p:spPr/>
        <p:txBody>
          <a:bodyPr/>
          <a:lstStyle/>
          <a:p>
            <a:fld id="{7BE51027-1750-4146-8C72-9DA87C7A5677}" type="datetime1">
              <a:rPr lang="nl-NL" smtClean="0"/>
              <a:t>20-6-2023</a:t>
            </a:fld>
            <a:endParaRPr lang="nl-NL"/>
          </a:p>
        </p:txBody>
      </p:sp>
      <p:sp>
        <p:nvSpPr>
          <p:cNvPr id="4" name="Tijdelijke aanduiding voor voettekst 3">
            <a:extLst>
              <a:ext uri="{FF2B5EF4-FFF2-40B4-BE49-F238E27FC236}">
                <a16:creationId xmlns:a16="http://schemas.microsoft.com/office/drawing/2014/main" id="{7A0E0963-25A8-C783-BE15-68BD253D9843}"/>
              </a:ext>
            </a:extLst>
          </p:cNvPr>
          <p:cNvSpPr>
            <a:spLocks noGrp="1"/>
          </p:cNvSpPr>
          <p:nvPr>
            <p:ph type="ftr" sz="quarter" idx="11"/>
          </p:nvPr>
        </p:nvSpPr>
        <p:spPr/>
        <p:txBody>
          <a:bodyPr/>
          <a:lstStyle/>
          <a:p>
            <a:r>
              <a:rPr lang="nl-NL" dirty="0"/>
              <a:t>Deze AGZ versie is bewerking van SHUFFLE versie 3.0 - SHUFFLE is ontwikkeld door Saxion TLC </a:t>
            </a:r>
          </a:p>
        </p:txBody>
      </p:sp>
      <p:sp>
        <p:nvSpPr>
          <p:cNvPr id="5" name="Tijdelijke aanduiding voor dianummer 4">
            <a:extLst>
              <a:ext uri="{FF2B5EF4-FFF2-40B4-BE49-F238E27FC236}">
                <a16:creationId xmlns:a16="http://schemas.microsoft.com/office/drawing/2014/main" id="{1DEC8061-5265-4539-4C54-814CEE50FD1E}"/>
              </a:ext>
            </a:extLst>
          </p:cNvPr>
          <p:cNvSpPr>
            <a:spLocks noGrp="1"/>
          </p:cNvSpPr>
          <p:nvPr>
            <p:ph type="sldNum" sz="quarter" idx="12"/>
          </p:nvPr>
        </p:nvSpPr>
        <p:spPr/>
        <p:txBody>
          <a:bodyPr/>
          <a:lstStyle/>
          <a:p>
            <a:fld id="{CE65C996-AB30-4931-9F35-B26BB4EED130}" type="slidenum">
              <a:rPr lang="nl-NL" smtClean="0"/>
              <a:t>‹nr.›</a:t>
            </a:fld>
            <a:endParaRPr lang="nl-NL"/>
          </a:p>
        </p:txBody>
      </p:sp>
    </p:spTree>
    <p:extLst>
      <p:ext uri="{BB962C8B-B14F-4D97-AF65-F5344CB8AC3E}">
        <p14:creationId xmlns:p14="http://schemas.microsoft.com/office/powerpoint/2010/main" val="8614782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A06A10E7-A6F2-7D9A-F299-669944F5D397}"/>
              </a:ext>
            </a:extLst>
          </p:cNvPr>
          <p:cNvSpPr>
            <a:spLocks noGrp="1"/>
          </p:cNvSpPr>
          <p:nvPr>
            <p:ph type="dt" sz="half" idx="10"/>
          </p:nvPr>
        </p:nvSpPr>
        <p:spPr/>
        <p:txBody>
          <a:bodyPr/>
          <a:lstStyle/>
          <a:p>
            <a:fld id="{4E4FE684-3F63-4DA9-8423-230CC30F2E8D}" type="datetime1">
              <a:rPr lang="nl-NL" smtClean="0"/>
              <a:t>20-6-2023</a:t>
            </a:fld>
            <a:endParaRPr lang="nl-NL"/>
          </a:p>
        </p:txBody>
      </p:sp>
      <p:sp>
        <p:nvSpPr>
          <p:cNvPr id="3" name="Tijdelijke aanduiding voor voettekst 2">
            <a:extLst>
              <a:ext uri="{FF2B5EF4-FFF2-40B4-BE49-F238E27FC236}">
                <a16:creationId xmlns:a16="http://schemas.microsoft.com/office/drawing/2014/main" id="{1D052EFB-7721-287C-5E70-2B1ED7D4A5AB}"/>
              </a:ext>
            </a:extLst>
          </p:cNvPr>
          <p:cNvSpPr>
            <a:spLocks noGrp="1"/>
          </p:cNvSpPr>
          <p:nvPr>
            <p:ph type="ftr" sz="quarter" idx="11"/>
          </p:nvPr>
        </p:nvSpPr>
        <p:spPr/>
        <p:txBody>
          <a:bodyPr/>
          <a:lstStyle/>
          <a:p>
            <a:r>
              <a:rPr lang="nl-NL" dirty="0"/>
              <a:t>Deze AGZ versie is bewerking van SHUFFLE versie 3.0 - SHUFFLE is ontwikkeld door Saxion TLC </a:t>
            </a:r>
          </a:p>
        </p:txBody>
      </p:sp>
      <p:sp>
        <p:nvSpPr>
          <p:cNvPr id="4" name="Tijdelijke aanduiding voor dianummer 3">
            <a:extLst>
              <a:ext uri="{FF2B5EF4-FFF2-40B4-BE49-F238E27FC236}">
                <a16:creationId xmlns:a16="http://schemas.microsoft.com/office/drawing/2014/main" id="{B1C9F93F-04DA-647A-9CE3-DCDFA61E0A9B}"/>
              </a:ext>
            </a:extLst>
          </p:cNvPr>
          <p:cNvSpPr>
            <a:spLocks noGrp="1"/>
          </p:cNvSpPr>
          <p:nvPr>
            <p:ph type="sldNum" sz="quarter" idx="12"/>
          </p:nvPr>
        </p:nvSpPr>
        <p:spPr/>
        <p:txBody>
          <a:bodyPr/>
          <a:lstStyle/>
          <a:p>
            <a:fld id="{CE65C996-AB30-4931-9F35-B26BB4EED130}" type="slidenum">
              <a:rPr lang="nl-NL" smtClean="0"/>
              <a:t>‹nr.›</a:t>
            </a:fld>
            <a:endParaRPr lang="nl-NL"/>
          </a:p>
        </p:txBody>
      </p:sp>
    </p:spTree>
    <p:extLst>
      <p:ext uri="{BB962C8B-B14F-4D97-AF65-F5344CB8AC3E}">
        <p14:creationId xmlns:p14="http://schemas.microsoft.com/office/powerpoint/2010/main" val="16153679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E0B4736-79D8-61C4-02DC-D81F5677E355}"/>
              </a:ext>
            </a:extLst>
          </p:cNvPr>
          <p:cNvSpPr>
            <a:spLocks noGrp="1"/>
          </p:cNvSpPr>
          <p:nvPr>
            <p:ph type="title"/>
          </p:nvPr>
        </p:nvSpPr>
        <p:spPr>
          <a:xfrm>
            <a:off x="472381" y="660400"/>
            <a:ext cx="2211884" cy="2311400"/>
          </a:xfrm>
        </p:spPr>
        <p:txBody>
          <a:bodyPr anchor="b"/>
          <a:lstStyle>
            <a:lvl1pPr>
              <a:defRPr sz="4622"/>
            </a:lvl1pPr>
          </a:lstStyle>
          <a:p>
            <a:r>
              <a:rPr lang="nl-NL"/>
              <a:t>Klik om stijl te bewerken</a:t>
            </a:r>
          </a:p>
        </p:txBody>
      </p:sp>
      <p:sp>
        <p:nvSpPr>
          <p:cNvPr id="3" name="Tijdelijke aanduiding voor inhoud 2">
            <a:extLst>
              <a:ext uri="{FF2B5EF4-FFF2-40B4-BE49-F238E27FC236}">
                <a16:creationId xmlns:a16="http://schemas.microsoft.com/office/drawing/2014/main" id="{DF34F854-3BA9-50D1-46DE-CBCC8468910C}"/>
              </a:ext>
            </a:extLst>
          </p:cNvPr>
          <p:cNvSpPr>
            <a:spLocks noGrp="1"/>
          </p:cNvSpPr>
          <p:nvPr>
            <p:ph idx="1"/>
          </p:nvPr>
        </p:nvSpPr>
        <p:spPr>
          <a:xfrm>
            <a:off x="2915543" y="1426283"/>
            <a:ext cx="3471863" cy="7039681"/>
          </a:xfrm>
        </p:spPr>
        <p:txBody>
          <a:bodyPr/>
          <a:lstStyle>
            <a:lvl1pPr>
              <a:defRPr sz="4622"/>
            </a:lvl1pPr>
            <a:lvl2pPr>
              <a:defRPr sz="4044"/>
            </a:lvl2pPr>
            <a:lvl3pPr>
              <a:defRPr sz="3467"/>
            </a:lvl3pPr>
            <a:lvl4pPr>
              <a:defRPr sz="2889"/>
            </a:lvl4pPr>
            <a:lvl5pPr>
              <a:defRPr sz="2889"/>
            </a:lvl5pPr>
            <a:lvl6pPr>
              <a:defRPr sz="2889"/>
            </a:lvl6pPr>
            <a:lvl7pPr>
              <a:defRPr sz="2889"/>
            </a:lvl7pPr>
            <a:lvl8pPr>
              <a:defRPr sz="2889"/>
            </a:lvl8pPr>
            <a:lvl9pPr>
              <a:defRPr sz="2889"/>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A3ADDCE2-BB90-84E8-DFF4-446D78B36CF2}"/>
              </a:ext>
            </a:extLst>
          </p:cNvPr>
          <p:cNvSpPr>
            <a:spLocks noGrp="1"/>
          </p:cNvSpPr>
          <p:nvPr>
            <p:ph type="body" sz="half" idx="2"/>
          </p:nvPr>
        </p:nvSpPr>
        <p:spPr>
          <a:xfrm>
            <a:off x="472381" y="2971800"/>
            <a:ext cx="2211884" cy="5505627"/>
          </a:xfrm>
        </p:spPr>
        <p:txBody>
          <a:bodyPr/>
          <a:lstStyle>
            <a:lvl1pPr marL="0" indent="0">
              <a:buNone/>
              <a:defRPr sz="2311"/>
            </a:lvl1pPr>
            <a:lvl2pPr marL="660380" indent="0">
              <a:buNone/>
              <a:defRPr sz="2022"/>
            </a:lvl2pPr>
            <a:lvl3pPr marL="1320759" indent="0">
              <a:buNone/>
              <a:defRPr sz="1733"/>
            </a:lvl3pPr>
            <a:lvl4pPr marL="1981139" indent="0">
              <a:buNone/>
              <a:defRPr sz="1444"/>
            </a:lvl4pPr>
            <a:lvl5pPr marL="2641519" indent="0">
              <a:buNone/>
              <a:defRPr sz="1444"/>
            </a:lvl5pPr>
            <a:lvl6pPr marL="3301898" indent="0">
              <a:buNone/>
              <a:defRPr sz="1444"/>
            </a:lvl6pPr>
            <a:lvl7pPr marL="3962278" indent="0">
              <a:buNone/>
              <a:defRPr sz="1444"/>
            </a:lvl7pPr>
            <a:lvl8pPr marL="4622658" indent="0">
              <a:buNone/>
              <a:defRPr sz="1444"/>
            </a:lvl8pPr>
            <a:lvl9pPr marL="5283037" indent="0">
              <a:buNone/>
              <a:defRPr sz="1444"/>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A0006965-B6A0-7CB2-E000-1D8E56D7752F}"/>
              </a:ext>
            </a:extLst>
          </p:cNvPr>
          <p:cNvSpPr>
            <a:spLocks noGrp="1"/>
          </p:cNvSpPr>
          <p:nvPr>
            <p:ph type="dt" sz="half" idx="10"/>
          </p:nvPr>
        </p:nvSpPr>
        <p:spPr/>
        <p:txBody>
          <a:bodyPr/>
          <a:lstStyle/>
          <a:p>
            <a:fld id="{751CFE15-5635-47DF-9A0C-564CF925013A}" type="datetime1">
              <a:rPr lang="nl-NL" smtClean="0"/>
              <a:t>20-6-2023</a:t>
            </a:fld>
            <a:endParaRPr lang="nl-NL"/>
          </a:p>
        </p:txBody>
      </p:sp>
      <p:sp>
        <p:nvSpPr>
          <p:cNvPr id="6" name="Tijdelijke aanduiding voor voettekst 5">
            <a:extLst>
              <a:ext uri="{FF2B5EF4-FFF2-40B4-BE49-F238E27FC236}">
                <a16:creationId xmlns:a16="http://schemas.microsoft.com/office/drawing/2014/main" id="{7F5958A0-B55F-71F7-D88E-A3D2C0C04DA4}"/>
              </a:ext>
            </a:extLst>
          </p:cNvPr>
          <p:cNvSpPr>
            <a:spLocks noGrp="1"/>
          </p:cNvSpPr>
          <p:nvPr>
            <p:ph type="ftr" sz="quarter" idx="11"/>
          </p:nvPr>
        </p:nvSpPr>
        <p:spPr/>
        <p:txBody>
          <a:bodyPr/>
          <a:lstStyle/>
          <a:p>
            <a:r>
              <a:rPr lang="nl-NL" dirty="0"/>
              <a:t>Deze AGZ versie is bewerking van SHUFFLE versie 3.0 - SHUFFLE is ontwikkeld door Saxion TLC </a:t>
            </a:r>
          </a:p>
        </p:txBody>
      </p:sp>
      <p:sp>
        <p:nvSpPr>
          <p:cNvPr id="7" name="Tijdelijke aanduiding voor dianummer 6">
            <a:extLst>
              <a:ext uri="{FF2B5EF4-FFF2-40B4-BE49-F238E27FC236}">
                <a16:creationId xmlns:a16="http://schemas.microsoft.com/office/drawing/2014/main" id="{A5F8BE10-A567-4825-8AF5-02ACAF0A4949}"/>
              </a:ext>
            </a:extLst>
          </p:cNvPr>
          <p:cNvSpPr>
            <a:spLocks noGrp="1"/>
          </p:cNvSpPr>
          <p:nvPr>
            <p:ph type="sldNum" sz="quarter" idx="12"/>
          </p:nvPr>
        </p:nvSpPr>
        <p:spPr/>
        <p:txBody>
          <a:bodyPr/>
          <a:lstStyle/>
          <a:p>
            <a:fld id="{CE65C996-AB30-4931-9F35-B26BB4EED130}" type="slidenum">
              <a:rPr lang="nl-NL" smtClean="0"/>
              <a:t>‹nr.›</a:t>
            </a:fld>
            <a:endParaRPr lang="nl-NL"/>
          </a:p>
        </p:txBody>
      </p:sp>
    </p:spTree>
    <p:extLst>
      <p:ext uri="{BB962C8B-B14F-4D97-AF65-F5344CB8AC3E}">
        <p14:creationId xmlns:p14="http://schemas.microsoft.com/office/powerpoint/2010/main" val="16596044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D25888-2999-AE5E-3AA5-8E63B30C06B0}"/>
              </a:ext>
            </a:extLst>
          </p:cNvPr>
          <p:cNvSpPr>
            <a:spLocks noGrp="1"/>
          </p:cNvSpPr>
          <p:nvPr>
            <p:ph type="title"/>
          </p:nvPr>
        </p:nvSpPr>
        <p:spPr>
          <a:xfrm>
            <a:off x="472381" y="660400"/>
            <a:ext cx="2211884" cy="2311400"/>
          </a:xfrm>
        </p:spPr>
        <p:txBody>
          <a:bodyPr anchor="b"/>
          <a:lstStyle>
            <a:lvl1pPr>
              <a:defRPr sz="4622"/>
            </a:lvl1pPr>
          </a:lstStyle>
          <a:p>
            <a:r>
              <a:rPr lang="nl-NL"/>
              <a:t>Klik om stijl te bewerken</a:t>
            </a:r>
          </a:p>
        </p:txBody>
      </p:sp>
      <p:sp>
        <p:nvSpPr>
          <p:cNvPr id="3" name="Tijdelijke aanduiding voor afbeelding 2">
            <a:extLst>
              <a:ext uri="{FF2B5EF4-FFF2-40B4-BE49-F238E27FC236}">
                <a16:creationId xmlns:a16="http://schemas.microsoft.com/office/drawing/2014/main" id="{3F384E07-86F2-1F05-2BCF-B26DF88B3ADE}"/>
              </a:ext>
            </a:extLst>
          </p:cNvPr>
          <p:cNvSpPr>
            <a:spLocks noGrp="1"/>
          </p:cNvSpPr>
          <p:nvPr>
            <p:ph type="pic" idx="1"/>
          </p:nvPr>
        </p:nvSpPr>
        <p:spPr>
          <a:xfrm>
            <a:off x="2915543" y="1426283"/>
            <a:ext cx="3471863" cy="7039681"/>
          </a:xfrm>
        </p:spPr>
        <p:txBody>
          <a:bodyPr/>
          <a:lstStyle>
            <a:lvl1pPr marL="0" indent="0">
              <a:buNone/>
              <a:defRPr sz="4622"/>
            </a:lvl1pPr>
            <a:lvl2pPr marL="660380" indent="0">
              <a:buNone/>
              <a:defRPr sz="4044"/>
            </a:lvl2pPr>
            <a:lvl3pPr marL="1320759" indent="0">
              <a:buNone/>
              <a:defRPr sz="3467"/>
            </a:lvl3pPr>
            <a:lvl4pPr marL="1981139" indent="0">
              <a:buNone/>
              <a:defRPr sz="2889"/>
            </a:lvl4pPr>
            <a:lvl5pPr marL="2641519" indent="0">
              <a:buNone/>
              <a:defRPr sz="2889"/>
            </a:lvl5pPr>
            <a:lvl6pPr marL="3301898" indent="0">
              <a:buNone/>
              <a:defRPr sz="2889"/>
            </a:lvl6pPr>
            <a:lvl7pPr marL="3962278" indent="0">
              <a:buNone/>
              <a:defRPr sz="2889"/>
            </a:lvl7pPr>
            <a:lvl8pPr marL="4622658" indent="0">
              <a:buNone/>
              <a:defRPr sz="2889"/>
            </a:lvl8pPr>
            <a:lvl9pPr marL="5283037" indent="0">
              <a:buNone/>
              <a:defRPr sz="2889"/>
            </a:lvl9pPr>
          </a:lstStyle>
          <a:p>
            <a:endParaRPr lang="nl-NL"/>
          </a:p>
        </p:txBody>
      </p:sp>
      <p:sp>
        <p:nvSpPr>
          <p:cNvPr id="4" name="Tijdelijke aanduiding voor tekst 3">
            <a:extLst>
              <a:ext uri="{FF2B5EF4-FFF2-40B4-BE49-F238E27FC236}">
                <a16:creationId xmlns:a16="http://schemas.microsoft.com/office/drawing/2014/main" id="{1FA04B4C-4CC6-73FA-396C-93AC25C78E22}"/>
              </a:ext>
            </a:extLst>
          </p:cNvPr>
          <p:cNvSpPr>
            <a:spLocks noGrp="1"/>
          </p:cNvSpPr>
          <p:nvPr>
            <p:ph type="body" sz="half" idx="2"/>
          </p:nvPr>
        </p:nvSpPr>
        <p:spPr>
          <a:xfrm>
            <a:off x="472381" y="2971800"/>
            <a:ext cx="2211884" cy="5505627"/>
          </a:xfrm>
        </p:spPr>
        <p:txBody>
          <a:bodyPr/>
          <a:lstStyle>
            <a:lvl1pPr marL="0" indent="0">
              <a:buNone/>
              <a:defRPr sz="2311"/>
            </a:lvl1pPr>
            <a:lvl2pPr marL="660380" indent="0">
              <a:buNone/>
              <a:defRPr sz="2022"/>
            </a:lvl2pPr>
            <a:lvl3pPr marL="1320759" indent="0">
              <a:buNone/>
              <a:defRPr sz="1733"/>
            </a:lvl3pPr>
            <a:lvl4pPr marL="1981139" indent="0">
              <a:buNone/>
              <a:defRPr sz="1444"/>
            </a:lvl4pPr>
            <a:lvl5pPr marL="2641519" indent="0">
              <a:buNone/>
              <a:defRPr sz="1444"/>
            </a:lvl5pPr>
            <a:lvl6pPr marL="3301898" indent="0">
              <a:buNone/>
              <a:defRPr sz="1444"/>
            </a:lvl6pPr>
            <a:lvl7pPr marL="3962278" indent="0">
              <a:buNone/>
              <a:defRPr sz="1444"/>
            </a:lvl7pPr>
            <a:lvl8pPr marL="4622658" indent="0">
              <a:buNone/>
              <a:defRPr sz="1444"/>
            </a:lvl8pPr>
            <a:lvl9pPr marL="5283037" indent="0">
              <a:buNone/>
              <a:defRPr sz="1444"/>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5D6B1CCF-9742-E247-B41B-EFFC6123D2A7}"/>
              </a:ext>
            </a:extLst>
          </p:cNvPr>
          <p:cNvSpPr>
            <a:spLocks noGrp="1"/>
          </p:cNvSpPr>
          <p:nvPr>
            <p:ph type="dt" sz="half" idx="10"/>
          </p:nvPr>
        </p:nvSpPr>
        <p:spPr/>
        <p:txBody>
          <a:bodyPr/>
          <a:lstStyle/>
          <a:p>
            <a:fld id="{D1E06868-AE9B-443C-8ADB-A7C3572D1C98}" type="datetime1">
              <a:rPr lang="nl-NL" smtClean="0"/>
              <a:t>20-6-2023</a:t>
            </a:fld>
            <a:endParaRPr lang="nl-NL"/>
          </a:p>
        </p:txBody>
      </p:sp>
      <p:sp>
        <p:nvSpPr>
          <p:cNvPr id="6" name="Tijdelijke aanduiding voor voettekst 5">
            <a:extLst>
              <a:ext uri="{FF2B5EF4-FFF2-40B4-BE49-F238E27FC236}">
                <a16:creationId xmlns:a16="http://schemas.microsoft.com/office/drawing/2014/main" id="{7F231061-9CB3-F01A-6E61-EA5185F3F0EA}"/>
              </a:ext>
            </a:extLst>
          </p:cNvPr>
          <p:cNvSpPr>
            <a:spLocks noGrp="1"/>
          </p:cNvSpPr>
          <p:nvPr>
            <p:ph type="ftr" sz="quarter" idx="11"/>
          </p:nvPr>
        </p:nvSpPr>
        <p:spPr/>
        <p:txBody>
          <a:bodyPr/>
          <a:lstStyle/>
          <a:p>
            <a:r>
              <a:rPr lang="nl-NL" dirty="0"/>
              <a:t>Deze AGZ versie is bewerking van SHUFFLE versie 3.0 - SHUFFLE is ontwikkeld door Saxion TLC </a:t>
            </a:r>
          </a:p>
        </p:txBody>
      </p:sp>
      <p:sp>
        <p:nvSpPr>
          <p:cNvPr id="7" name="Tijdelijke aanduiding voor dianummer 6">
            <a:extLst>
              <a:ext uri="{FF2B5EF4-FFF2-40B4-BE49-F238E27FC236}">
                <a16:creationId xmlns:a16="http://schemas.microsoft.com/office/drawing/2014/main" id="{D525FA1E-905A-70AD-E99B-591A34F15A11}"/>
              </a:ext>
            </a:extLst>
          </p:cNvPr>
          <p:cNvSpPr>
            <a:spLocks noGrp="1"/>
          </p:cNvSpPr>
          <p:nvPr>
            <p:ph type="sldNum" sz="quarter" idx="12"/>
          </p:nvPr>
        </p:nvSpPr>
        <p:spPr/>
        <p:txBody>
          <a:bodyPr/>
          <a:lstStyle/>
          <a:p>
            <a:fld id="{CE65C996-AB30-4931-9F35-B26BB4EED130}" type="slidenum">
              <a:rPr lang="nl-NL" smtClean="0"/>
              <a:t>‹nr.›</a:t>
            </a:fld>
            <a:endParaRPr lang="nl-NL"/>
          </a:p>
        </p:txBody>
      </p:sp>
    </p:spTree>
    <p:extLst>
      <p:ext uri="{BB962C8B-B14F-4D97-AF65-F5344CB8AC3E}">
        <p14:creationId xmlns:p14="http://schemas.microsoft.com/office/powerpoint/2010/main" val="18634219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39F3AFC3-01FA-AEE1-BD01-E120BAD606D3}"/>
              </a:ext>
            </a:extLst>
          </p:cNvPr>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8C38BAE4-0066-9661-BB5D-A352A41B97CD}"/>
              </a:ext>
            </a:extLst>
          </p:cNvPr>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10EE798E-A8AC-458B-8C6A-B3A0B233B8D4}"/>
              </a:ext>
            </a:extLst>
          </p:cNvPr>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1733">
                <a:solidFill>
                  <a:schemeClr val="tx1">
                    <a:tint val="75000"/>
                  </a:schemeClr>
                </a:solidFill>
              </a:defRPr>
            </a:lvl1pPr>
          </a:lstStyle>
          <a:p>
            <a:fld id="{A7B48441-85DA-4BCA-AD50-D4FAD9821A5D}" type="datetime1">
              <a:rPr lang="nl-NL" smtClean="0"/>
              <a:t>20-6-2023</a:t>
            </a:fld>
            <a:endParaRPr lang="nl-NL"/>
          </a:p>
        </p:txBody>
      </p:sp>
      <p:sp>
        <p:nvSpPr>
          <p:cNvPr id="5" name="Tijdelijke aanduiding voor voettekst 4">
            <a:extLst>
              <a:ext uri="{FF2B5EF4-FFF2-40B4-BE49-F238E27FC236}">
                <a16:creationId xmlns:a16="http://schemas.microsoft.com/office/drawing/2014/main" id="{56B1BA13-2117-6518-E1EB-249F8ADE6149}"/>
              </a:ext>
            </a:extLst>
          </p:cNvPr>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1733">
                <a:solidFill>
                  <a:schemeClr val="tx1">
                    <a:tint val="75000"/>
                  </a:schemeClr>
                </a:solidFill>
              </a:defRPr>
            </a:lvl1pPr>
          </a:lstStyle>
          <a:p>
            <a:r>
              <a:rPr lang="nl-NL" dirty="0"/>
              <a:t>Deze AGZ versie is bewerking van SHUFFLE versie 3.0 - SHUFFLE is ontwikkeld door Saxion TLC </a:t>
            </a:r>
          </a:p>
        </p:txBody>
      </p:sp>
      <p:sp>
        <p:nvSpPr>
          <p:cNvPr id="6" name="Tijdelijke aanduiding voor dianummer 5">
            <a:extLst>
              <a:ext uri="{FF2B5EF4-FFF2-40B4-BE49-F238E27FC236}">
                <a16:creationId xmlns:a16="http://schemas.microsoft.com/office/drawing/2014/main" id="{86156CD1-375B-DB66-B7AA-2C82D61892FD}"/>
              </a:ext>
            </a:extLst>
          </p:cNvPr>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1733">
                <a:solidFill>
                  <a:schemeClr val="tx1">
                    <a:tint val="75000"/>
                  </a:schemeClr>
                </a:solidFill>
              </a:defRPr>
            </a:lvl1pPr>
          </a:lstStyle>
          <a:p>
            <a:fld id="{CE65C996-AB30-4931-9F35-B26BB4EED130}" type="slidenum">
              <a:rPr lang="nl-NL" smtClean="0"/>
              <a:t>‹nr.›</a:t>
            </a:fld>
            <a:endParaRPr lang="nl-NL"/>
          </a:p>
        </p:txBody>
      </p:sp>
    </p:spTree>
    <p:extLst>
      <p:ext uri="{BB962C8B-B14F-4D97-AF65-F5344CB8AC3E}">
        <p14:creationId xmlns:p14="http://schemas.microsoft.com/office/powerpoint/2010/main" val="14120208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1320759" rtl="0" eaLnBrk="1" latinLnBrk="0" hangingPunct="1">
        <a:lnSpc>
          <a:spcPct val="90000"/>
        </a:lnSpc>
        <a:spcBef>
          <a:spcPct val="0"/>
        </a:spcBef>
        <a:buNone/>
        <a:defRPr sz="6355" kern="1200">
          <a:solidFill>
            <a:schemeClr val="tx1"/>
          </a:solidFill>
          <a:latin typeface="+mj-lt"/>
          <a:ea typeface="+mj-ea"/>
          <a:cs typeface="+mj-cs"/>
        </a:defRPr>
      </a:lvl1pPr>
    </p:titleStyle>
    <p:bodyStyle>
      <a:lvl1pPr marL="330190" indent="-330190" algn="l" defTabSz="1320759" rtl="0" eaLnBrk="1" latinLnBrk="0" hangingPunct="1">
        <a:lnSpc>
          <a:spcPct val="90000"/>
        </a:lnSpc>
        <a:spcBef>
          <a:spcPts val="1444"/>
        </a:spcBef>
        <a:buFont typeface="Arial" panose="020B0604020202020204" pitchFamily="34" charset="0"/>
        <a:buChar char="•"/>
        <a:defRPr sz="4044" kern="1200">
          <a:solidFill>
            <a:schemeClr val="tx1"/>
          </a:solidFill>
          <a:latin typeface="+mn-lt"/>
          <a:ea typeface="+mn-ea"/>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sz="3467" kern="1200">
          <a:solidFill>
            <a:schemeClr val="tx1"/>
          </a:solidFill>
          <a:latin typeface="+mn-lt"/>
          <a:ea typeface="+mn-ea"/>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sz="2889" kern="1200">
          <a:solidFill>
            <a:schemeClr val="tx1"/>
          </a:solidFill>
          <a:latin typeface="+mn-lt"/>
          <a:ea typeface="+mn-ea"/>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9pPr>
    </p:bodyStyle>
    <p:otherStyle>
      <a:defPPr>
        <a:defRPr lang="nl-NL"/>
      </a:defPPr>
      <a:lvl1pPr marL="0" algn="l" defTabSz="1320759" rtl="0" eaLnBrk="1" latinLnBrk="0" hangingPunct="1">
        <a:defRPr sz="2600" kern="1200">
          <a:solidFill>
            <a:schemeClr val="tx1"/>
          </a:solidFill>
          <a:latin typeface="+mn-lt"/>
          <a:ea typeface="+mn-ea"/>
          <a:cs typeface="+mn-cs"/>
        </a:defRPr>
      </a:lvl1pPr>
      <a:lvl2pPr marL="660380" algn="l" defTabSz="1320759" rtl="0" eaLnBrk="1" latinLnBrk="0" hangingPunct="1">
        <a:defRPr sz="2600" kern="1200">
          <a:solidFill>
            <a:schemeClr val="tx1"/>
          </a:solidFill>
          <a:latin typeface="+mn-lt"/>
          <a:ea typeface="+mn-ea"/>
          <a:cs typeface="+mn-cs"/>
        </a:defRPr>
      </a:lvl2pPr>
      <a:lvl3pPr marL="1320759" algn="l" defTabSz="1320759" rtl="0" eaLnBrk="1" latinLnBrk="0" hangingPunct="1">
        <a:defRPr sz="2600" kern="1200">
          <a:solidFill>
            <a:schemeClr val="tx1"/>
          </a:solidFill>
          <a:latin typeface="+mn-lt"/>
          <a:ea typeface="+mn-ea"/>
          <a:cs typeface="+mn-cs"/>
        </a:defRPr>
      </a:lvl3pPr>
      <a:lvl4pPr marL="1981139" algn="l" defTabSz="1320759" rtl="0" eaLnBrk="1" latinLnBrk="0" hangingPunct="1">
        <a:defRPr sz="2600" kern="1200">
          <a:solidFill>
            <a:schemeClr val="tx1"/>
          </a:solidFill>
          <a:latin typeface="+mn-lt"/>
          <a:ea typeface="+mn-ea"/>
          <a:cs typeface="+mn-cs"/>
        </a:defRPr>
      </a:lvl4pPr>
      <a:lvl5pPr marL="2641519" algn="l" defTabSz="1320759" rtl="0" eaLnBrk="1" latinLnBrk="0" hangingPunct="1">
        <a:defRPr sz="2600" kern="1200">
          <a:solidFill>
            <a:schemeClr val="tx1"/>
          </a:solidFill>
          <a:latin typeface="+mn-lt"/>
          <a:ea typeface="+mn-ea"/>
          <a:cs typeface="+mn-cs"/>
        </a:defRPr>
      </a:lvl5pPr>
      <a:lvl6pPr marL="3301898" algn="l" defTabSz="1320759" rtl="0" eaLnBrk="1" latinLnBrk="0" hangingPunct="1">
        <a:defRPr sz="2600" kern="1200">
          <a:solidFill>
            <a:schemeClr val="tx1"/>
          </a:solidFill>
          <a:latin typeface="+mn-lt"/>
          <a:ea typeface="+mn-ea"/>
          <a:cs typeface="+mn-cs"/>
        </a:defRPr>
      </a:lvl6pPr>
      <a:lvl7pPr marL="3962278" algn="l" defTabSz="1320759" rtl="0" eaLnBrk="1" latinLnBrk="0" hangingPunct="1">
        <a:defRPr sz="2600" kern="1200">
          <a:solidFill>
            <a:schemeClr val="tx1"/>
          </a:solidFill>
          <a:latin typeface="+mn-lt"/>
          <a:ea typeface="+mn-ea"/>
          <a:cs typeface="+mn-cs"/>
        </a:defRPr>
      </a:lvl7pPr>
      <a:lvl8pPr marL="4622658" algn="l" defTabSz="1320759" rtl="0" eaLnBrk="1" latinLnBrk="0" hangingPunct="1">
        <a:defRPr sz="2600" kern="1200">
          <a:solidFill>
            <a:schemeClr val="tx1"/>
          </a:solidFill>
          <a:latin typeface="+mn-lt"/>
          <a:ea typeface="+mn-ea"/>
          <a:cs typeface="+mn-cs"/>
        </a:defRPr>
      </a:lvl8pPr>
      <a:lvl9pPr marL="5283037" algn="l" defTabSz="1320759" rtl="0" eaLnBrk="1" latinLnBrk="0" hangingPunct="1">
        <a:defRPr sz="2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AE5C1BEF-7AA8-19AE-61CF-A3674550DACD}"/>
              </a:ext>
            </a:extLst>
          </p:cNvPr>
          <p:cNvSpPr>
            <a:spLocks noGrp="1"/>
          </p:cNvSpPr>
          <p:nvPr>
            <p:ph type="title"/>
          </p:nvPr>
        </p:nvSpPr>
        <p:spPr>
          <a:xfrm>
            <a:off x="471488" y="527050"/>
            <a:ext cx="5915025" cy="1914525"/>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E489BC8C-A64D-9110-88F8-2D32C8090193}"/>
              </a:ext>
            </a:extLst>
          </p:cNvPr>
          <p:cNvSpPr>
            <a:spLocks noGrp="1"/>
          </p:cNvSpPr>
          <p:nvPr>
            <p:ph type="body" idx="1"/>
          </p:nvPr>
        </p:nvSpPr>
        <p:spPr>
          <a:xfrm>
            <a:off x="471488" y="2636838"/>
            <a:ext cx="5915025" cy="6284912"/>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2C1C75D6-20ED-DB01-08E9-B4E509A7DC9B}"/>
              </a:ext>
            </a:extLst>
          </p:cNvPr>
          <p:cNvSpPr>
            <a:spLocks noGrp="1"/>
          </p:cNvSpPr>
          <p:nvPr>
            <p:ph type="dt" sz="half" idx="2"/>
          </p:nvPr>
        </p:nvSpPr>
        <p:spPr>
          <a:xfrm>
            <a:off x="471488" y="9182100"/>
            <a:ext cx="1543050" cy="527050"/>
          </a:xfrm>
          <a:prstGeom prst="rect">
            <a:avLst/>
          </a:prstGeom>
        </p:spPr>
        <p:txBody>
          <a:bodyPr vert="horz" lIns="91440" tIns="45720" rIns="91440" bIns="45720" rtlCol="0" anchor="ctr"/>
          <a:lstStyle>
            <a:lvl1pPr algn="l">
              <a:defRPr sz="1200">
                <a:solidFill>
                  <a:schemeClr val="tx1">
                    <a:tint val="75000"/>
                  </a:schemeClr>
                </a:solidFill>
              </a:defRPr>
            </a:lvl1pPr>
          </a:lstStyle>
          <a:p>
            <a:fld id="{EEE52B86-1040-4FC0-81E9-3106F37486EF}" type="datetime1">
              <a:rPr lang="nl-NL" smtClean="0"/>
              <a:t>20-6-2023</a:t>
            </a:fld>
            <a:endParaRPr lang="nl-NL"/>
          </a:p>
        </p:txBody>
      </p:sp>
      <p:sp>
        <p:nvSpPr>
          <p:cNvPr id="5" name="Tijdelijke aanduiding voor voettekst 4">
            <a:extLst>
              <a:ext uri="{FF2B5EF4-FFF2-40B4-BE49-F238E27FC236}">
                <a16:creationId xmlns:a16="http://schemas.microsoft.com/office/drawing/2014/main" id="{A6016C88-DB09-ABDF-3D8E-15DC56D1C83E}"/>
              </a:ext>
            </a:extLst>
          </p:cNvPr>
          <p:cNvSpPr>
            <a:spLocks noGrp="1"/>
          </p:cNvSpPr>
          <p:nvPr>
            <p:ph type="ftr" sz="quarter" idx="3"/>
          </p:nvPr>
        </p:nvSpPr>
        <p:spPr>
          <a:xfrm>
            <a:off x="2271713" y="9182100"/>
            <a:ext cx="2314575" cy="52705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nl-NL" dirty="0"/>
              <a:t>Deze AGZ versie is bewerking van SHUFFLE versie 3.0 - SHUFFLE is ontwikkeld door Saxion TLC </a:t>
            </a:r>
          </a:p>
        </p:txBody>
      </p:sp>
      <p:sp>
        <p:nvSpPr>
          <p:cNvPr id="6" name="Tijdelijke aanduiding voor dianummer 5">
            <a:extLst>
              <a:ext uri="{FF2B5EF4-FFF2-40B4-BE49-F238E27FC236}">
                <a16:creationId xmlns:a16="http://schemas.microsoft.com/office/drawing/2014/main" id="{374FAF26-3501-EF76-1C62-76AE51C10F0C}"/>
              </a:ext>
            </a:extLst>
          </p:cNvPr>
          <p:cNvSpPr>
            <a:spLocks noGrp="1"/>
          </p:cNvSpPr>
          <p:nvPr>
            <p:ph type="sldNum" sz="quarter" idx="4"/>
          </p:nvPr>
        </p:nvSpPr>
        <p:spPr>
          <a:xfrm>
            <a:off x="4843463" y="9182100"/>
            <a:ext cx="1543050" cy="527050"/>
          </a:xfrm>
          <a:prstGeom prst="rect">
            <a:avLst/>
          </a:prstGeom>
        </p:spPr>
        <p:txBody>
          <a:bodyPr vert="horz" lIns="91440" tIns="45720" rIns="91440" bIns="45720" rtlCol="0" anchor="ctr"/>
          <a:lstStyle>
            <a:lvl1pPr algn="r">
              <a:defRPr sz="1200">
                <a:solidFill>
                  <a:schemeClr val="tx1">
                    <a:tint val="75000"/>
                  </a:schemeClr>
                </a:solidFill>
              </a:defRPr>
            </a:lvl1pPr>
          </a:lstStyle>
          <a:p>
            <a:fld id="{FB76DB7B-8370-47D1-9ED8-C6C96230CDA5}" type="slidenum">
              <a:rPr lang="nl-NL" smtClean="0"/>
              <a:t>‹nr.›</a:t>
            </a:fld>
            <a:endParaRPr lang="nl-NL"/>
          </a:p>
        </p:txBody>
      </p:sp>
    </p:spTree>
    <p:extLst>
      <p:ext uri="{BB962C8B-B14F-4D97-AF65-F5344CB8AC3E}">
        <p14:creationId xmlns:p14="http://schemas.microsoft.com/office/powerpoint/2010/main" val="48158274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A22A5D7C-2D64-43DB-AC46-4F2D5C743384}" type="datetime1">
              <a:rPr lang="nl-NL" smtClean="0"/>
              <a:t>20-6-2023</a:t>
            </a:fld>
            <a:endParaRPr lang="nl-NL"/>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nl-NL" dirty="0"/>
              <a:t>Deze AGZ versie is bewerking van SHUFFLE versie 3.0 - SHUFFLE is ontwikkeld door Saxion TLC </a:t>
            </a:r>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CE65C996-AB30-4931-9F35-B26BB4EED130}" type="slidenum">
              <a:rPr lang="nl-NL" smtClean="0"/>
              <a:t>‹nr.›</a:t>
            </a:fld>
            <a:endParaRPr lang="nl-NL"/>
          </a:p>
        </p:txBody>
      </p:sp>
    </p:spTree>
    <p:extLst>
      <p:ext uri="{BB962C8B-B14F-4D97-AF65-F5344CB8AC3E}">
        <p14:creationId xmlns:p14="http://schemas.microsoft.com/office/powerpoint/2010/main" val="233442073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4.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4.xml"/><Relationship Id="rId1" Type="http://schemas.openxmlformats.org/officeDocument/2006/relationships/tags" Target="../tags/tag17.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4.xml"/><Relationship Id="rId1" Type="http://schemas.openxmlformats.org/officeDocument/2006/relationships/tags" Target="../tags/tag18.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4.xml"/><Relationship Id="rId1" Type="http://schemas.openxmlformats.org/officeDocument/2006/relationships/tags" Target="../tags/tag19.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4.xml"/><Relationship Id="rId1" Type="http://schemas.openxmlformats.org/officeDocument/2006/relationships/tags" Target="../tags/tag20.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3.xml"/><Relationship Id="rId1" Type="http://schemas.openxmlformats.org/officeDocument/2006/relationships/tags" Target="../tags/tag3.xml"/><Relationship Id="rId5" Type="http://schemas.openxmlformats.org/officeDocument/2006/relationships/image" Target="../media/image2.gif"/><Relationship Id="rId4" Type="http://schemas.openxmlformats.org/officeDocument/2006/relationships/hyperlink" Target="https://communities.surf.nl/files/Artikel/download/Ontwerpmethodieken_Infographic.pdf"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24.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24.xml"/><Relationship Id="rId1" Type="http://schemas.openxmlformats.org/officeDocument/2006/relationships/tags" Target="../tags/tag2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24.xml"/><Relationship Id="rId1" Type="http://schemas.openxmlformats.org/officeDocument/2006/relationships/tags" Target="../tags/tag23.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24.xml"/><Relationship Id="rId1" Type="http://schemas.openxmlformats.org/officeDocument/2006/relationships/tags" Target="../tags/tag24.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24.xml"/><Relationship Id="rId1" Type="http://schemas.openxmlformats.org/officeDocument/2006/relationships/tags" Target="../tags/tag25.xml"/><Relationship Id="rId4" Type="http://schemas.openxmlformats.org/officeDocument/2006/relationships/image" Target="../media/image18.svg"/></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24.xml"/><Relationship Id="rId1" Type="http://schemas.openxmlformats.org/officeDocument/2006/relationships/tags" Target="../tags/tag26.xml"/><Relationship Id="rId4" Type="http://schemas.openxmlformats.org/officeDocument/2006/relationships/image" Target="../media/image18.svg"/></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24.xml"/><Relationship Id="rId1" Type="http://schemas.openxmlformats.org/officeDocument/2006/relationships/tags" Target="../tags/tag27.xml"/><Relationship Id="rId4" Type="http://schemas.openxmlformats.org/officeDocument/2006/relationships/image" Target="../media/image18.svg"/></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24.xml"/><Relationship Id="rId1" Type="http://schemas.openxmlformats.org/officeDocument/2006/relationships/tags" Target="../tags/tag28.xml"/><Relationship Id="rId4" Type="http://schemas.openxmlformats.org/officeDocument/2006/relationships/image" Target="../media/image18.svg"/></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4.xml"/><Relationship Id="rId1" Type="http://schemas.openxmlformats.org/officeDocument/2006/relationships/tags" Target="../tags/tag29.xml"/><Relationship Id="rId4" Type="http://schemas.openxmlformats.org/officeDocument/2006/relationships/image" Target="../media/image16.svg"/></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4.xml"/><Relationship Id="rId1" Type="http://schemas.openxmlformats.org/officeDocument/2006/relationships/tags" Target="../tags/tag30.xml"/><Relationship Id="rId4" Type="http://schemas.openxmlformats.org/officeDocument/2006/relationships/image" Target="../media/image16.svg"/></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2.xml"/><Relationship Id="rId7" Type="http://schemas.openxmlformats.org/officeDocument/2006/relationships/image" Target="../media/image5.png"/><Relationship Id="rId2" Type="http://schemas.openxmlformats.org/officeDocument/2006/relationships/slideLayout" Target="../slideLayouts/slideLayout24.xml"/><Relationship Id="rId1" Type="http://schemas.openxmlformats.org/officeDocument/2006/relationships/tags" Target="../tags/tag4.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hyperlink" Target="https://blendy.saxion.nl/uitleg/" TargetMode="External"/><Relationship Id="rId9"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4.xml"/><Relationship Id="rId1" Type="http://schemas.openxmlformats.org/officeDocument/2006/relationships/tags" Target="../tags/tag31.xml"/><Relationship Id="rId4" Type="http://schemas.openxmlformats.org/officeDocument/2006/relationships/image" Target="../media/image16.svg"/></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4.xml"/><Relationship Id="rId1" Type="http://schemas.openxmlformats.org/officeDocument/2006/relationships/tags" Target="../tags/tag32.xml"/><Relationship Id="rId4" Type="http://schemas.openxmlformats.org/officeDocument/2006/relationships/image" Target="../media/image16.sv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3.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3.xml"/><Relationship Id="rId1" Type="http://schemas.openxmlformats.org/officeDocument/2006/relationships/tags" Target="../tags/tag6.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4.svg"/><Relationship Id="rId2" Type="http://schemas.openxmlformats.org/officeDocument/2006/relationships/slideLayout" Target="../slideLayouts/slideLayout24.xml"/><Relationship Id="rId1" Type="http://schemas.openxmlformats.org/officeDocument/2006/relationships/tags" Target="../tags/tag7.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slideLayout" Target="../slideLayouts/slideLayout24.xml"/><Relationship Id="rId1" Type="http://schemas.openxmlformats.org/officeDocument/2006/relationships/tags" Target="../tags/tag8.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slides/_rels/slide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slideLayout" Target="../slideLayouts/slideLayout24.xml"/><Relationship Id="rId1" Type="http://schemas.openxmlformats.org/officeDocument/2006/relationships/tags" Target="../tags/tag9.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5" descr="Close-up van hinkelen op het trottoir">
            <a:extLst>
              <a:ext uri="{FF2B5EF4-FFF2-40B4-BE49-F238E27FC236}">
                <a16:creationId xmlns:a16="http://schemas.microsoft.com/office/drawing/2014/main" id="{41607430-F649-D87F-52FB-3D217944E997}"/>
              </a:ext>
            </a:extLst>
          </p:cNvPr>
          <p:cNvPicPr>
            <a:picLocks noGrp="1" noRot="1" noChangeAspect="1" noMove="1" noResize="1" noEditPoints="1" noAdjustHandles="1" noChangeArrowheads="1" noChangeShapeType="1" noCrop="1"/>
          </p:cNvPicPr>
          <p:nvPr/>
        </p:nvPicPr>
        <p:blipFill rotWithShape="1">
          <a:blip r:embed="rId3"/>
          <a:srcRect l="27612" r="26177"/>
          <a:stretch/>
        </p:blipFill>
        <p:spPr>
          <a:xfrm>
            <a:off x="20" y="24232"/>
            <a:ext cx="6857980" cy="9905990"/>
          </a:xfrm>
          <a:prstGeom prst="rect">
            <a:avLst/>
          </a:prstGeom>
        </p:spPr>
      </p:pic>
      <p:sp>
        <p:nvSpPr>
          <p:cNvPr id="5" name="Rechthoek 4">
            <a:extLst>
              <a:ext uri="{FF2B5EF4-FFF2-40B4-BE49-F238E27FC236}">
                <a16:creationId xmlns:a16="http://schemas.microsoft.com/office/drawing/2014/main" id="{C615517B-5DA9-3B08-6A6C-C5517CF5E47F}"/>
              </a:ext>
            </a:extLst>
          </p:cNvPr>
          <p:cNvSpPr>
            <a:spLocks noGrp="1" noRot="1" noMove="1" noResize="1" noEditPoints="1" noAdjustHandles="1" noChangeArrowheads="1" noChangeShapeType="1"/>
          </p:cNvSpPr>
          <p:nvPr/>
        </p:nvSpPr>
        <p:spPr>
          <a:xfrm>
            <a:off x="0" y="0"/>
            <a:ext cx="6858000" cy="9930222"/>
          </a:xfrm>
          <a:prstGeom prst="rect">
            <a:avLst/>
          </a:prstGeom>
          <a:solidFill>
            <a:srgbClr val="009C8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3148927" y="6207019"/>
            <a:ext cx="3709073" cy="3723203"/>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51435" tIns="25718" rIns="51435" bIns="25718" rtlCol="0" anchor="t">
            <a:normAutofit/>
          </a:bodyPr>
          <a:lstStyle/>
          <a:p>
            <a:pPr algn="ctr">
              <a:spcAft>
                <a:spcPts val="563"/>
              </a:spcAft>
              <a:buClr>
                <a:schemeClr val="tx1"/>
              </a:buClr>
              <a:buSzPct val="100000"/>
            </a:pPr>
            <a:endParaRPr lang="en-US" sz="900" cap="all"/>
          </a:p>
        </p:txBody>
      </p:sp>
      <p:sp>
        <p:nvSpPr>
          <p:cNvPr id="4" name="Tekstvak 3">
            <a:extLst>
              <a:ext uri="{FF2B5EF4-FFF2-40B4-BE49-F238E27FC236}">
                <a16:creationId xmlns:a16="http://schemas.microsoft.com/office/drawing/2014/main" id="{B1A195E8-BC26-ED6E-F123-18C81DE9AEF8}"/>
              </a:ext>
            </a:extLst>
          </p:cNvPr>
          <p:cNvSpPr txBox="1">
            <a:spLocks noGrp="1" noRot="1" noMove="1" noResize="1" noEditPoints="1" noAdjustHandles="1" noChangeArrowheads="1" noChangeShapeType="1"/>
          </p:cNvSpPr>
          <p:nvPr/>
        </p:nvSpPr>
        <p:spPr>
          <a:xfrm>
            <a:off x="3283300" y="7102258"/>
            <a:ext cx="3588687" cy="2450789"/>
          </a:xfrm>
          <a:prstGeom prst="rect">
            <a:avLst/>
          </a:prstGeom>
        </p:spPr>
        <p:txBody>
          <a:bodyPr vert="horz" lIns="91440" tIns="45720" rIns="91440" bIns="45720" rtlCol="0" anchor="b">
            <a:normAutofit fontScale="92500" lnSpcReduction="10000"/>
          </a:bodyPr>
          <a:lstStyle/>
          <a:p>
            <a:pPr algn="ctr" defTabSz="685800">
              <a:lnSpc>
                <a:spcPct val="90000"/>
              </a:lnSpc>
              <a:spcBef>
                <a:spcPct val="0"/>
              </a:spcBef>
              <a:spcAft>
                <a:spcPts val="600"/>
              </a:spcAft>
            </a:pPr>
            <a:r>
              <a:rPr lang="en-US" sz="3600" dirty="0" err="1">
                <a:latin typeface="Arial"/>
                <a:ea typeface="+mj-ea"/>
                <a:cs typeface="Arial"/>
              </a:rPr>
              <a:t>Onderwijs</a:t>
            </a:r>
            <a:r>
              <a:rPr lang="en-US" sz="3600" dirty="0">
                <a:latin typeface="Arial"/>
                <a:ea typeface="+mj-ea"/>
                <a:cs typeface="Arial"/>
              </a:rPr>
              <a:t> </a:t>
            </a:r>
            <a:r>
              <a:rPr lang="en-US" sz="3600" dirty="0" err="1">
                <a:latin typeface="Arial"/>
                <a:ea typeface="+mj-ea"/>
                <a:cs typeface="Arial"/>
              </a:rPr>
              <a:t>ontwikkelen</a:t>
            </a:r>
            <a:endParaRPr lang="nl-NL" dirty="0" err="1">
              <a:ea typeface="+mj-ea"/>
            </a:endParaRPr>
          </a:p>
          <a:p>
            <a:pPr algn="ctr" defTabSz="685800">
              <a:lnSpc>
                <a:spcPct val="90000"/>
              </a:lnSpc>
              <a:spcBef>
                <a:spcPct val="0"/>
              </a:spcBef>
              <a:spcAft>
                <a:spcPts val="600"/>
              </a:spcAft>
            </a:pPr>
            <a:r>
              <a:rPr lang="en-US" sz="3600" dirty="0" err="1">
                <a:latin typeface="Arial" panose="020B0604020202020204" pitchFamily="34" charset="0"/>
                <a:ea typeface="+mj-ea"/>
                <a:cs typeface="Arial" panose="020B0604020202020204" pitchFamily="34" charset="0"/>
              </a:rPr>
              <a:t>m.b.v</a:t>
            </a:r>
            <a:r>
              <a:rPr lang="en-US" sz="3600" dirty="0">
                <a:latin typeface="Arial" panose="020B0604020202020204" pitchFamily="34" charset="0"/>
                <a:ea typeface="+mj-ea"/>
                <a:cs typeface="Arial" panose="020B0604020202020204" pitchFamily="34" charset="0"/>
              </a:rPr>
              <a:t>. </a:t>
            </a:r>
          </a:p>
          <a:p>
            <a:pPr algn="ctr" defTabSz="685800">
              <a:lnSpc>
                <a:spcPct val="90000"/>
              </a:lnSpc>
              <a:spcBef>
                <a:spcPct val="0"/>
              </a:spcBef>
              <a:spcAft>
                <a:spcPts val="600"/>
              </a:spcAft>
            </a:pPr>
            <a:endParaRPr lang="en-US" sz="3600" dirty="0">
              <a:latin typeface="Arial" panose="020B0604020202020204" pitchFamily="34" charset="0"/>
              <a:ea typeface="+mj-ea"/>
              <a:cs typeface="Arial" panose="020B0604020202020204" pitchFamily="34" charset="0"/>
            </a:endParaRPr>
          </a:p>
          <a:p>
            <a:pPr algn="ctr" defTabSz="685800">
              <a:lnSpc>
                <a:spcPct val="90000"/>
              </a:lnSpc>
              <a:spcBef>
                <a:spcPct val="0"/>
              </a:spcBef>
              <a:spcAft>
                <a:spcPts val="600"/>
              </a:spcAft>
            </a:pPr>
            <a:r>
              <a:rPr lang="en-US" sz="3600" dirty="0">
                <a:latin typeface="Arial" panose="020B0604020202020204" pitchFamily="34" charset="0"/>
                <a:ea typeface="+mj-ea"/>
                <a:cs typeface="Arial" panose="020B0604020202020204" pitchFamily="34" charset="0"/>
              </a:rPr>
              <a:t>SHUFFLE</a:t>
            </a:r>
            <a:endParaRPr lang="en-US" sz="2800" dirty="0">
              <a:latin typeface="Arial" panose="020B0604020202020204" pitchFamily="34" charset="0"/>
              <a:ea typeface="+mj-ea"/>
              <a:cs typeface="Arial" panose="020B0604020202020204" pitchFamily="34" charset="0"/>
            </a:endParaRPr>
          </a:p>
        </p:txBody>
      </p:sp>
      <p:cxnSp>
        <p:nvCxnSpPr>
          <p:cNvPr id="14" name="Straight Connector 11">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29610" y="8676224"/>
            <a:ext cx="1096069"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pic>
        <p:nvPicPr>
          <p:cNvPr id="2" name="Picture 5" descr="Close-up van hinkelen op het trottoir">
            <a:extLst>
              <a:ext uri="{FF2B5EF4-FFF2-40B4-BE49-F238E27FC236}">
                <a16:creationId xmlns:a16="http://schemas.microsoft.com/office/drawing/2014/main" id="{5EEBFD35-EF4B-60EF-4A1E-8D1BE719F2FE}"/>
              </a:ext>
            </a:extLst>
          </p:cNvPr>
          <p:cNvPicPr>
            <a:picLocks noGrp="1" noRot="1" noChangeAspect="1" noMove="1" noResize="1" noEditPoints="1" noAdjustHandles="1" noChangeArrowheads="1" noChangeShapeType="1" noCrop="1"/>
          </p:cNvPicPr>
          <p:nvPr/>
        </p:nvPicPr>
        <p:blipFill rotWithShape="1">
          <a:blip r:embed="rId3"/>
          <a:srcRect l="27612" r="26177"/>
          <a:stretch/>
        </p:blipFill>
        <p:spPr>
          <a:xfrm>
            <a:off x="20" y="24232"/>
            <a:ext cx="6857980" cy="9905990"/>
          </a:xfrm>
          <a:prstGeom prst="rect">
            <a:avLst/>
          </a:prstGeom>
        </p:spPr>
      </p:pic>
      <p:sp>
        <p:nvSpPr>
          <p:cNvPr id="3" name="Rechthoek 2">
            <a:extLst>
              <a:ext uri="{FF2B5EF4-FFF2-40B4-BE49-F238E27FC236}">
                <a16:creationId xmlns:a16="http://schemas.microsoft.com/office/drawing/2014/main" id="{5BA5CB2B-1B32-318C-8AE1-0EAE5268E3FF}"/>
              </a:ext>
            </a:extLst>
          </p:cNvPr>
          <p:cNvSpPr>
            <a:spLocks noGrp="1" noRot="1" noMove="1" noResize="1" noEditPoints="1" noAdjustHandles="1" noChangeArrowheads="1" noChangeShapeType="1"/>
          </p:cNvSpPr>
          <p:nvPr/>
        </p:nvSpPr>
        <p:spPr>
          <a:xfrm>
            <a:off x="0" y="0"/>
            <a:ext cx="6858000" cy="9930222"/>
          </a:xfrm>
          <a:prstGeom prst="rect">
            <a:avLst/>
          </a:prstGeom>
          <a:solidFill>
            <a:srgbClr val="009C8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Freeform 5">
            <a:extLst>
              <a:ext uri="{FF2B5EF4-FFF2-40B4-BE49-F238E27FC236}">
                <a16:creationId xmlns:a16="http://schemas.microsoft.com/office/drawing/2014/main" id="{94BF00A2-ECB6-878A-7269-3899DED9E0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White">
          <a:xfrm>
            <a:off x="3148927" y="6207019"/>
            <a:ext cx="3709073" cy="3723203"/>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51435" tIns="25718" rIns="51435" bIns="25718" rtlCol="0" anchor="t">
            <a:normAutofit/>
          </a:bodyPr>
          <a:lstStyle/>
          <a:p>
            <a:pPr algn="ctr">
              <a:spcAft>
                <a:spcPts val="563"/>
              </a:spcAft>
              <a:buClr>
                <a:schemeClr val="tx1"/>
              </a:buClr>
              <a:buSzPct val="100000"/>
            </a:pPr>
            <a:endParaRPr lang="en-US" sz="900" cap="all"/>
          </a:p>
        </p:txBody>
      </p:sp>
      <p:sp>
        <p:nvSpPr>
          <p:cNvPr id="7" name="Tekstvak 6">
            <a:extLst>
              <a:ext uri="{FF2B5EF4-FFF2-40B4-BE49-F238E27FC236}">
                <a16:creationId xmlns:a16="http://schemas.microsoft.com/office/drawing/2014/main" id="{F71D1D51-667F-C5FA-FF3A-A026E3449B4C}"/>
              </a:ext>
            </a:extLst>
          </p:cNvPr>
          <p:cNvSpPr txBox="1">
            <a:spLocks noGrp="1" noRot="1" noMove="1" noResize="1" noEditPoints="1" noAdjustHandles="1" noChangeArrowheads="1" noChangeShapeType="1"/>
          </p:cNvSpPr>
          <p:nvPr/>
        </p:nvSpPr>
        <p:spPr>
          <a:xfrm>
            <a:off x="3283300" y="6695265"/>
            <a:ext cx="3588687" cy="1813142"/>
          </a:xfrm>
          <a:prstGeom prst="rect">
            <a:avLst/>
          </a:prstGeom>
        </p:spPr>
        <p:txBody>
          <a:bodyPr vert="horz" lIns="91440" tIns="45720" rIns="91440" bIns="45720" rtlCol="0" anchor="b">
            <a:normAutofit/>
          </a:bodyPr>
          <a:lstStyle/>
          <a:p>
            <a:pPr algn="ctr" defTabSz="685800">
              <a:lnSpc>
                <a:spcPct val="90000"/>
              </a:lnSpc>
              <a:spcBef>
                <a:spcPct val="0"/>
              </a:spcBef>
              <a:spcAft>
                <a:spcPts val="600"/>
              </a:spcAft>
            </a:pPr>
            <a:r>
              <a:rPr lang="en-US" sz="3600" dirty="0">
                <a:latin typeface="Arial"/>
                <a:ea typeface="+mj-ea"/>
                <a:cs typeface="Arial"/>
              </a:rPr>
              <a:t>Onderwijs ontwikkelen</a:t>
            </a:r>
            <a:br>
              <a:rPr lang="en-US" sz="3600" dirty="0">
                <a:latin typeface="Arial" panose="020B0604020202020204" pitchFamily="34" charset="0"/>
                <a:ea typeface="+mj-ea"/>
                <a:cs typeface="Arial" panose="020B0604020202020204" pitchFamily="34" charset="0"/>
              </a:rPr>
            </a:br>
            <a:r>
              <a:rPr lang="en-US" sz="3600" dirty="0">
                <a:latin typeface="Arial" panose="020B0604020202020204" pitchFamily="34" charset="0"/>
                <a:ea typeface="+mj-ea"/>
                <a:cs typeface="Arial" panose="020B0604020202020204" pitchFamily="34" charset="0"/>
              </a:rPr>
              <a:t>met</a:t>
            </a:r>
            <a:endParaRPr lang="nl-NL" dirty="0">
              <a:ea typeface="+mj-ea"/>
            </a:endParaRPr>
          </a:p>
        </p:txBody>
      </p:sp>
      <p:cxnSp>
        <p:nvCxnSpPr>
          <p:cNvPr id="8" name="Straight Connector 11">
            <a:extLst>
              <a:ext uri="{FF2B5EF4-FFF2-40B4-BE49-F238E27FC236}">
                <a16:creationId xmlns:a16="http://schemas.microsoft.com/office/drawing/2014/main" id="{A785669C-266A-10E4-1F5C-DC5A33EE3C0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4529610" y="8676224"/>
            <a:ext cx="1096069"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grpSp>
        <p:nvGrpSpPr>
          <p:cNvPr id="9" name="Groep 8">
            <a:extLst>
              <a:ext uri="{FF2B5EF4-FFF2-40B4-BE49-F238E27FC236}">
                <a16:creationId xmlns:a16="http://schemas.microsoft.com/office/drawing/2014/main" id="{6ABEBA7D-F84A-4257-E623-E56D77CE6D2A}"/>
              </a:ext>
            </a:extLst>
          </p:cNvPr>
          <p:cNvGrpSpPr>
            <a:grpSpLocks noGrp="1" noUngrp="1" noRot="1" noMove="1" noResize="1"/>
          </p:cNvGrpSpPr>
          <p:nvPr/>
        </p:nvGrpSpPr>
        <p:grpSpPr>
          <a:xfrm>
            <a:off x="3738160" y="8868842"/>
            <a:ext cx="2530606" cy="868763"/>
            <a:chOff x="3258407" y="8855678"/>
            <a:chExt cx="3588687" cy="868763"/>
          </a:xfrm>
        </p:grpSpPr>
        <p:sp>
          <p:nvSpPr>
            <p:cNvPr id="10" name="Tekstvak 9">
              <a:extLst>
                <a:ext uri="{FF2B5EF4-FFF2-40B4-BE49-F238E27FC236}">
                  <a16:creationId xmlns:a16="http://schemas.microsoft.com/office/drawing/2014/main" id="{573BC668-EA87-D51C-A682-C08035D32997}"/>
                </a:ext>
              </a:extLst>
            </p:cNvPr>
            <p:cNvSpPr txBox="1">
              <a:spLocks noGrp="1" noRot="1" noMove="1" noResize="1" noEditPoints="1" noAdjustHandles="1" noChangeArrowheads="1" noChangeShapeType="1"/>
            </p:cNvSpPr>
            <p:nvPr/>
          </p:nvSpPr>
          <p:spPr>
            <a:xfrm>
              <a:off x="3258407" y="8994677"/>
              <a:ext cx="3588687" cy="659049"/>
            </a:xfrm>
            <a:prstGeom prst="rect">
              <a:avLst/>
            </a:prstGeom>
          </p:spPr>
          <p:txBody>
            <a:bodyPr vert="horz" lIns="91440" tIns="45720" rIns="91440" bIns="45720" rtlCol="0" anchor="b">
              <a:normAutofit/>
            </a:bodyPr>
            <a:lstStyle/>
            <a:p>
              <a:pPr algn="ctr" defTabSz="685800">
                <a:lnSpc>
                  <a:spcPct val="90000"/>
                </a:lnSpc>
                <a:spcBef>
                  <a:spcPct val="0"/>
                </a:spcBef>
                <a:spcAft>
                  <a:spcPts val="600"/>
                </a:spcAft>
              </a:pPr>
              <a:r>
                <a:rPr lang="en-US" sz="3600" dirty="0">
                  <a:solidFill>
                    <a:srgbClr val="DB0651"/>
                  </a:solidFill>
                  <a:latin typeface="Arial"/>
                  <a:ea typeface="+mj-ea"/>
                  <a:cs typeface="Arial"/>
                </a:rPr>
                <a:t>SHU    LE</a:t>
              </a:r>
              <a:endParaRPr lang="nl-NL" dirty="0">
                <a:solidFill>
                  <a:srgbClr val="DB0651"/>
                </a:solidFill>
                <a:ea typeface="+mj-ea"/>
              </a:endParaRPr>
            </a:p>
          </p:txBody>
        </p:sp>
        <p:sp>
          <p:nvSpPr>
            <p:cNvPr id="12" name="Tekstvak 11">
              <a:extLst>
                <a:ext uri="{FF2B5EF4-FFF2-40B4-BE49-F238E27FC236}">
                  <a16:creationId xmlns:a16="http://schemas.microsoft.com/office/drawing/2014/main" id="{77C1B9A1-36A4-537C-BB1E-5F14C73CAACE}"/>
                </a:ext>
              </a:extLst>
            </p:cNvPr>
            <p:cNvSpPr txBox="1">
              <a:spLocks noGrp="1" noRot="1" noMove="1" noResize="1" noEditPoints="1" noAdjustHandles="1" noChangeArrowheads="1" noChangeShapeType="1"/>
            </p:cNvSpPr>
            <p:nvPr/>
          </p:nvSpPr>
          <p:spPr>
            <a:xfrm rot="20212298">
              <a:off x="4931124" y="8855678"/>
              <a:ext cx="464527" cy="659049"/>
            </a:xfrm>
            <a:prstGeom prst="rect">
              <a:avLst/>
            </a:prstGeom>
          </p:spPr>
          <p:txBody>
            <a:bodyPr vert="horz" lIns="91440" tIns="45720" rIns="91440" bIns="45720" rtlCol="0" anchor="b">
              <a:normAutofit/>
            </a:bodyPr>
            <a:lstStyle/>
            <a:p>
              <a:pPr algn="ctr" defTabSz="685800">
                <a:lnSpc>
                  <a:spcPct val="90000"/>
                </a:lnSpc>
                <a:spcBef>
                  <a:spcPct val="0"/>
                </a:spcBef>
                <a:spcAft>
                  <a:spcPts val="600"/>
                </a:spcAft>
              </a:pPr>
              <a:r>
                <a:rPr lang="en-US" sz="3600" dirty="0">
                  <a:solidFill>
                    <a:srgbClr val="DB0651"/>
                  </a:solidFill>
                  <a:latin typeface="Arial"/>
                  <a:ea typeface="+mj-ea"/>
                  <a:cs typeface="Arial"/>
                </a:rPr>
                <a:t>F</a:t>
              </a:r>
              <a:endParaRPr lang="nl-NL" dirty="0">
                <a:solidFill>
                  <a:srgbClr val="DB0651"/>
                </a:solidFill>
                <a:ea typeface="+mj-ea"/>
              </a:endParaRPr>
            </a:p>
          </p:txBody>
        </p:sp>
        <p:sp>
          <p:nvSpPr>
            <p:cNvPr id="15" name="Tekstvak 14">
              <a:extLst>
                <a:ext uri="{FF2B5EF4-FFF2-40B4-BE49-F238E27FC236}">
                  <a16:creationId xmlns:a16="http://schemas.microsoft.com/office/drawing/2014/main" id="{DBD11AA9-3D90-44A9-B814-9DBF58067FA6}"/>
                </a:ext>
              </a:extLst>
            </p:cNvPr>
            <p:cNvSpPr txBox="1">
              <a:spLocks noGrp="1" noRot="1" noMove="1" noResize="1" noEditPoints="1" noAdjustHandles="1" noChangeArrowheads="1" noChangeShapeType="1"/>
            </p:cNvSpPr>
            <p:nvPr/>
          </p:nvSpPr>
          <p:spPr>
            <a:xfrm rot="1111419">
              <a:off x="5204445" y="9065392"/>
              <a:ext cx="464527" cy="659049"/>
            </a:xfrm>
            <a:prstGeom prst="rect">
              <a:avLst/>
            </a:prstGeom>
          </p:spPr>
          <p:txBody>
            <a:bodyPr vert="horz" lIns="91440" tIns="45720" rIns="91440" bIns="45720" rtlCol="0" anchor="b">
              <a:normAutofit/>
            </a:bodyPr>
            <a:lstStyle/>
            <a:p>
              <a:pPr algn="ctr" defTabSz="685800">
                <a:lnSpc>
                  <a:spcPct val="90000"/>
                </a:lnSpc>
                <a:spcBef>
                  <a:spcPct val="0"/>
                </a:spcBef>
                <a:spcAft>
                  <a:spcPts val="600"/>
                </a:spcAft>
              </a:pPr>
              <a:r>
                <a:rPr lang="en-US" sz="3600" dirty="0">
                  <a:solidFill>
                    <a:srgbClr val="DB0651"/>
                  </a:solidFill>
                  <a:latin typeface="Arial"/>
                  <a:ea typeface="+mj-ea"/>
                  <a:cs typeface="Arial"/>
                </a:rPr>
                <a:t>F</a:t>
              </a:r>
              <a:endParaRPr lang="nl-NL" dirty="0">
                <a:solidFill>
                  <a:srgbClr val="DB0651"/>
                </a:solidFill>
                <a:ea typeface="+mj-ea"/>
              </a:endParaRPr>
            </a:p>
          </p:txBody>
        </p:sp>
      </p:grpSp>
    </p:spTree>
    <p:custDataLst>
      <p:tags r:id="rId1"/>
    </p:custDataLst>
    <p:extLst>
      <p:ext uri="{BB962C8B-B14F-4D97-AF65-F5344CB8AC3E}">
        <p14:creationId xmlns:p14="http://schemas.microsoft.com/office/powerpoint/2010/main" val="32880586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voettekst 1">
            <a:extLst>
              <a:ext uri="{FF2B5EF4-FFF2-40B4-BE49-F238E27FC236}">
                <a16:creationId xmlns:a16="http://schemas.microsoft.com/office/drawing/2014/main" id="{5D74125E-2D51-B865-E0A0-F5140D638624}"/>
              </a:ext>
            </a:extLst>
          </p:cNvPr>
          <p:cNvSpPr>
            <a:spLocks noGrp="1" noRot="1" noMove="1" noResize="1" noEditPoints="1" noAdjustHandles="1" noChangeArrowheads="1" noChangeShapeType="1"/>
          </p:cNvSpPr>
          <p:nvPr>
            <p:ph type="ftr" sz="quarter" idx="11"/>
          </p:nvPr>
        </p:nvSpPr>
        <p:spPr>
          <a:xfrm>
            <a:off x="0" y="9684253"/>
            <a:ext cx="6857999" cy="160678"/>
          </a:xfrm>
        </p:spPr>
        <p:txBody>
          <a:bodyPr/>
          <a:lstStyle/>
          <a:p>
            <a:r>
              <a:rPr lang="nl-NL" dirty="0">
                <a:latin typeface="Arial"/>
                <a:cs typeface="Arial"/>
              </a:rPr>
              <a:t>SHUFFLE 4.0 update door Saxion OSS-TLC – Variant Miller</a:t>
            </a:r>
            <a:endParaRPr lang="nl-NL" dirty="0">
              <a:latin typeface="Arial" panose="020B0604020202020204" pitchFamily="34" charset="0"/>
              <a:cs typeface="Arial" panose="020B0604020202020204" pitchFamily="34" charset="0"/>
            </a:endParaRPr>
          </a:p>
        </p:txBody>
      </p:sp>
      <p:graphicFrame>
        <p:nvGraphicFramePr>
          <p:cNvPr id="9" name="Tabel 11">
            <a:extLst>
              <a:ext uri="{FF2B5EF4-FFF2-40B4-BE49-F238E27FC236}">
                <a16:creationId xmlns:a16="http://schemas.microsoft.com/office/drawing/2014/main" id="{D5FBDDE0-93C4-02C2-56F2-39C1A841D87C}"/>
              </a:ext>
            </a:extLst>
          </p:cNvPr>
          <p:cNvGraphicFramePr>
            <a:graphicFrameLocks/>
          </p:cNvGraphicFramePr>
          <p:nvPr>
            <p:extLst>
              <p:ext uri="{D42A27DB-BD31-4B8C-83A1-F6EECF244321}">
                <p14:modId xmlns:p14="http://schemas.microsoft.com/office/powerpoint/2010/main" val="490500559"/>
              </p:ext>
            </p:extLst>
          </p:nvPr>
        </p:nvGraphicFramePr>
        <p:xfrm>
          <a:off x="0" y="3017302"/>
          <a:ext cx="6860692" cy="6487200"/>
        </p:xfrm>
        <a:graphic>
          <a:graphicData uri="http://schemas.openxmlformats.org/drawingml/2006/table">
            <a:tbl>
              <a:tblPr firstRow="1" bandRow="1">
                <a:tableStyleId>{5C22544A-7EE6-4342-B048-85BDC9FD1C3A}</a:tableStyleId>
              </a:tblPr>
              <a:tblGrid>
                <a:gridCol w="6860692">
                  <a:extLst>
                    <a:ext uri="{9D8B030D-6E8A-4147-A177-3AD203B41FA5}">
                      <a16:colId xmlns:a16="http://schemas.microsoft.com/office/drawing/2014/main" val="3940474786"/>
                    </a:ext>
                  </a:extLst>
                </a:gridCol>
              </a:tblGrid>
              <a:tr h="381600">
                <a:tc>
                  <a:txBody>
                    <a:bodyPr/>
                    <a:lstStyle/>
                    <a:p>
                      <a:r>
                        <a:rPr lang="nl-NL" dirty="0">
                          <a:solidFill>
                            <a:schemeClr val="bg1">
                              <a:lumMod val="85000"/>
                            </a:schemeClr>
                          </a:solidFill>
                          <a:latin typeface="Arial" panose="020B0604020202020204" pitchFamily="34" charset="0"/>
                          <a:cs typeface="Arial" panose="020B0604020202020204" pitchFamily="34" charset="0"/>
                        </a:rPr>
                        <a:t>A</a:t>
                      </a:r>
                    </a:p>
                  </a:txBody>
                  <a:tcPr marL="14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47198481"/>
                  </a:ext>
                </a:extLst>
              </a:tr>
              <a:tr h="381600">
                <a:tc>
                  <a:txBody>
                    <a:bodyPr/>
                    <a:lstStyle/>
                    <a:p>
                      <a:r>
                        <a:rPr lang="nl-NL" dirty="0">
                          <a:solidFill>
                            <a:schemeClr val="bg1">
                              <a:lumMod val="85000"/>
                            </a:schemeClr>
                          </a:solidFill>
                          <a:latin typeface="Arial" panose="020B0604020202020204" pitchFamily="34" charset="0"/>
                          <a:cs typeface="Arial" panose="020B0604020202020204" pitchFamily="34" charset="0"/>
                        </a:rPr>
                        <a:t>B</a:t>
                      </a:r>
                    </a:p>
                  </a:txBody>
                  <a:tcPr marL="14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04861250"/>
                  </a:ext>
                </a:extLst>
              </a:tr>
              <a:tr h="381600">
                <a:tc>
                  <a:txBody>
                    <a:bodyPr/>
                    <a:lstStyle/>
                    <a:p>
                      <a:r>
                        <a:rPr lang="nl-NL" dirty="0">
                          <a:solidFill>
                            <a:schemeClr val="bg1">
                              <a:lumMod val="85000"/>
                            </a:schemeClr>
                          </a:solidFill>
                          <a:latin typeface="Arial" panose="020B0604020202020204" pitchFamily="34" charset="0"/>
                          <a:cs typeface="Arial" panose="020B0604020202020204" pitchFamily="34" charset="0"/>
                        </a:rPr>
                        <a:t>C</a:t>
                      </a:r>
                    </a:p>
                  </a:txBody>
                  <a:tcPr marL="14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2281330"/>
                  </a:ext>
                </a:extLst>
              </a:tr>
              <a:tr h="381600">
                <a:tc>
                  <a:txBody>
                    <a:bodyPr/>
                    <a:lstStyle/>
                    <a:p>
                      <a:r>
                        <a:rPr lang="nl-NL" dirty="0">
                          <a:solidFill>
                            <a:schemeClr val="bg1">
                              <a:lumMod val="85000"/>
                            </a:schemeClr>
                          </a:solidFill>
                          <a:latin typeface="Arial" panose="020B0604020202020204" pitchFamily="34" charset="0"/>
                          <a:cs typeface="Arial" panose="020B0604020202020204" pitchFamily="34" charset="0"/>
                        </a:rPr>
                        <a:t>D</a:t>
                      </a:r>
                    </a:p>
                  </a:txBody>
                  <a:tcPr marL="14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46359927"/>
                  </a:ext>
                </a:extLst>
              </a:tr>
              <a:tr h="381600">
                <a:tc>
                  <a:txBody>
                    <a:bodyPr/>
                    <a:lstStyle/>
                    <a:p>
                      <a:r>
                        <a:rPr lang="nl-NL" dirty="0">
                          <a:solidFill>
                            <a:schemeClr val="bg1">
                              <a:lumMod val="85000"/>
                            </a:schemeClr>
                          </a:solidFill>
                          <a:latin typeface="Arial" panose="020B0604020202020204" pitchFamily="34" charset="0"/>
                          <a:cs typeface="Arial" panose="020B0604020202020204" pitchFamily="34" charset="0"/>
                        </a:rPr>
                        <a:t>E</a:t>
                      </a:r>
                    </a:p>
                  </a:txBody>
                  <a:tcPr marL="14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0698431"/>
                  </a:ext>
                </a:extLst>
              </a:tr>
              <a:tr h="381600">
                <a:tc>
                  <a:txBody>
                    <a:bodyPr/>
                    <a:lstStyle/>
                    <a:p>
                      <a:r>
                        <a:rPr lang="nl-NL" dirty="0">
                          <a:solidFill>
                            <a:schemeClr val="bg1">
                              <a:lumMod val="85000"/>
                            </a:schemeClr>
                          </a:solidFill>
                          <a:latin typeface="Arial" panose="020B0604020202020204" pitchFamily="34" charset="0"/>
                          <a:cs typeface="Arial" panose="020B0604020202020204" pitchFamily="34" charset="0"/>
                        </a:rPr>
                        <a:t>F</a:t>
                      </a:r>
                    </a:p>
                  </a:txBody>
                  <a:tcPr marL="14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73376958"/>
                  </a:ext>
                </a:extLst>
              </a:tr>
              <a:tr h="381600">
                <a:tc>
                  <a:txBody>
                    <a:bodyPr/>
                    <a:lstStyle/>
                    <a:p>
                      <a:r>
                        <a:rPr lang="nl-NL" dirty="0">
                          <a:solidFill>
                            <a:schemeClr val="bg1">
                              <a:lumMod val="85000"/>
                            </a:schemeClr>
                          </a:solidFill>
                          <a:latin typeface="Arial" panose="020B0604020202020204" pitchFamily="34" charset="0"/>
                          <a:cs typeface="Arial" panose="020B0604020202020204" pitchFamily="34" charset="0"/>
                        </a:rPr>
                        <a:t>G</a:t>
                      </a:r>
                    </a:p>
                  </a:txBody>
                  <a:tcPr marL="14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16982766"/>
                  </a:ext>
                </a:extLst>
              </a:tr>
              <a:tr h="381600">
                <a:tc>
                  <a:txBody>
                    <a:bodyPr/>
                    <a:lstStyle/>
                    <a:p>
                      <a:r>
                        <a:rPr lang="nl-NL" dirty="0">
                          <a:solidFill>
                            <a:schemeClr val="bg1">
                              <a:lumMod val="85000"/>
                            </a:schemeClr>
                          </a:solidFill>
                          <a:latin typeface="Arial" panose="020B0604020202020204" pitchFamily="34" charset="0"/>
                          <a:cs typeface="Arial" panose="020B0604020202020204" pitchFamily="34" charset="0"/>
                        </a:rPr>
                        <a:t>H</a:t>
                      </a:r>
                    </a:p>
                  </a:txBody>
                  <a:tcPr marL="14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27919954"/>
                  </a:ext>
                </a:extLst>
              </a:tr>
              <a:tr h="381600">
                <a:tc>
                  <a:txBody>
                    <a:bodyPr/>
                    <a:lstStyle/>
                    <a:p>
                      <a:r>
                        <a:rPr lang="nl-NL" dirty="0">
                          <a:solidFill>
                            <a:schemeClr val="bg1">
                              <a:lumMod val="85000"/>
                            </a:schemeClr>
                          </a:solidFill>
                          <a:latin typeface="Arial" panose="020B0604020202020204" pitchFamily="34" charset="0"/>
                          <a:cs typeface="Arial" panose="020B0604020202020204" pitchFamily="34" charset="0"/>
                        </a:rPr>
                        <a:t>I</a:t>
                      </a:r>
                    </a:p>
                  </a:txBody>
                  <a:tcPr marL="14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67101916"/>
                  </a:ext>
                </a:extLst>
              </a:tr>
              <a:tr h="381600">
                <a:tc>
                  <a:txBody>
                    <a:bodyPr/>
                    <a:lstStyle/>
                    <a:p>
                      <a:r>
                        <a:rPr lang="nl-NL" dirty="0">
                          <a:solidFill>
                            <a:schemeClr val="bg1">
                              <a:lumMod val="85000"/>
                            </a:schemeClr>
                          </a:solidFill>
                          <a:latin typeface="Arial" panose="020B0604020202020204" pitchFamily="34" charset="0"/>
                          <a:cs typeface="Arial" panose="020B0604020202020204" pitchFamily="34" charset="0"/>
                        </a:rPr>
                        <a:t>J</a:t>
                      </a:r>
                    </a:p>
                  </a:txBody>
                  <a:tcPr marL="14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27552270"/>
                  </a:ext>
                </a:extLst>
              </a:tr>
              <a:tr h="381600">
                <a:tc>
                  <a:txBody>
                    <a:bodyPr/>
                    <a:lstStyle/>
                    <a:p>
                      <a:r>
                        <a:rPr lang="nl-NL" dirty="0">
                          <a:solidFill>
                            <a:schemeClr val="bg1">
                              <a:lumMod val="85000"/>
                            </a:schemeClr>
                          </a:solidFill>
                          <a:latin typeface="Arial" panose="020B0604020202020204" pitchFamily="34" charset="0"/>
                          <a:cs typeface="Arial" panose="020B0604020202020204" pitchFamily="34" charset="0"/>
                        </a:rPr>
                        <a:t>K</a:t>
                      </a:r>
                    </a:p>
                  </a:txBody>
                  <a:tcPr marL="14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23562151"/>
                  </a:ext>
                </a:extLst>
              </a:tr>
              <a:tr h="381600">
                <a:tc>
                  <a:txBody>
                    <a:bodyPr/>
                    <a:lstStyle/>
                    <a:p>
                      <a:r>
                        <a:rPr lang="nl-NL" dirty="0">
                          <a:solidFill>
                            <a:schemeClr val="bg1">
                              <a:lumMod val="85000"/>
                            </a:schemeClr>
                          </a:solidFill>
                          <a:latin typeface="Arial" panose="020B0604020202020204" pitchFamily="34" charset="0"/>
                          <a:cs typeface="Arial" panose="020B0604020202020204" pitchFamily="34" charset="0"/>
                        </a:rPr>
                        <a:t>L</a:t>
                      </a:r>
                    </a:p>
                  </a:txBody>
                  <a:tcPr marL="14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86071592"/>
                  </a:ext>
                </a:extLst>
              </a:tr>
              <a:tr h="381600">
                <a:tc>
                  <a:txBody>
                    <a:bodyPr/>
                    <a:lstStyle/>
                    <a:p>
                      <a:r>
                        <a:rPr lang="nl-NL" dirty="0">
                          <a:solidFill>
                            <a:schemeClr val="bg1">
                              <a:lumMod val="85000"/>
                            </a:schemeClr>
                          </a:solidFill>
                          <a:latin typeface="Arial" panose="020B0604020202020204" pitchFamily="34" charset="0"/>
                          <a:cs typeface="Arial" panose="020B0604020202020204" pitchFamily="34" charset="0"/>
                        </a:rPr>
                        <a:t>M</a:t>
                      </a:r>
                    </a:p>
                  </a:txBody>
                  <a:tcPr marL="14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64811942"/>
                  </a:ext>
                </a:extLst>
              </a:tr>
              <a:tr h="381600">
                <a:tc>
                  <a:txBody>
                    <a:bodyPr/>
                    <a:lstStyle/>
                    <a:p>
                      <a:r>
                        <a:rPr lang="nl-NL" dirty="0">
                          <a:solidFill>
                            <a:schemeClr val="bg1">
                              <a:lumMod val="85000"/>
                            </a:schemeClr>
                          </a:solidFill>
                          <a:latin typeface="Arial" panose="020B0604020202020204" pitchFamily="34" charset="0"/>
                          <a:cs typeface="Arial" panose="020B0604020202020204" pitchFamily="34" charset="0"/>
                        </a:rPr>
                        <a:t>N</a:t>
                      </a:r>
                    </a:p>
                  </a:txBody>
                  <a:tcPr marL="14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15535011"/>
                  </a:ext>
                </a:extLst>
              </a:tr>
              <a:tr h="381600">
                <a:tc>
                  <a:txBody>
                    <a:bodyPr/>
                    <a:lstStyle/>
                    <a:p>
                      <a:r>
                        <a:rPr lang="nl-NL" dirty="0">
                          <a:solidFill>
                            <a:schemeClr val="bg1">
                              <a:lumMod val="85000"/>
                            </a:schemeClr>
                          </a:solidFill>
                          <a:latin typeface="Arial" panose="020B0604020202020204" pitchFamily="34" charset="0"/>
                          <a:cs typeface="Arial" panose="020B0604020202020204" pitchFamily="34" charset="0"/>
                        </a:rPr>
                        <a:t>O</a:t>
                      </a:r>
                    </a:p>
                  </a:txBody>
                  <a:tcPr marL="14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84807702"/>
                  </a:ext>
                </a:extLst>
              </a:tr>
              <a:tr h="381600">
                <a:tc>
                  <a:txBody>
                    <a:bodyPr/>
                    <a:lstStyle/>
                    <a:p>
                      <a:r>
                        <a:rPr lang="nl-NL" dirty="0">
                          <a:solidFill>
                            <a:schemeClr val="bg1">
                              <a:lumMod val="85000"/>
                            </a:schemeClr>
                          </a:solidFill>
                          <a:latin typeface="Arial" panose="020B0604020202020204" pitchFamily="34" charset="0"/>
                          <a:cs typeface="Arial" panose="020B0604020202020204" pitchFamily="34" charset="0"/>
                        </a:rPr>
                        <a:t>P</a:t>
                      </a:r>
                    </a:p>
                  </a:txBody>
                  <a:tcPr marL="14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94956381"/>
                  </a:ext>
                </a:extLst>
              </a:tr>
              <a:tr h="381600">
                <a:tc>
                  <a:txBody>
                    <a:bodyPr/>
                    <a:lstStyle/>
                    <a:p>
                      <a:r>
                        <a:rPr lang="nl-NL" dirty="0">
                          <a:solidFill>
                            <a:schemeClr val="bg1">
                              <a:lumMod val="85000"/>
                            </a:schemeClr>
                          </a:solidFill>
                          <a:latin typeface="Arial" panose="020B0604020202020204" pitchFamily="34" charset="0"/>
                          <a:cs typeface="Arial" panose="020B0604020202020204" pitchFamily="34" charset="0"/>
                        </a:rPr>
                        <a:t>Q</a:t>
                      </a:r>
                    </a:p>
                  </a:txBody>
                  <a:tcPr marL="14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52327836"/>
                  </a:ext>
                </a:extLst>
              </a:tr>
            </a:tbl>
          </a:graphicData>
        </a:graphic>
      </p:graphicFrame>
      <p:grpSp>
        <p:nvGrpSpPr>
          <p:cNvPr id="10" name="Groep 9">
            <a:extLst>
              <a:ext uri="{FF2B5EF4-FFF2-40B4-BE49-F238E27FC236}">
                <a16:creationId xmlns:a16="http://schemas.microsoft.com/office/drawing/2014/main" id="{AF15329E-7BCB-251B-2621-8CFDA3838216}"/>
              </a:ext>
            </a:extLst>
          </p:cNvPr>
          <p:cNvGrpSpPr/>
          <p:nvPr/>
        </p:nvGrpSpPr>
        <p:grpSpPr>
          <a:xfrm>
            <a:off x="-2691" y="4347"/>
            <a:ext cx="6860692" cy="1214853"/>
            <a:chOff x="-2691" y="4347"/>
            <a:chExt cx="6860692" cy="1214853"/>
          </a:xfrm>
        </p:grpSpPr>
        <p:sp>
          <p:nvSpPr>
            <p:cNvPr id="14" name="Rechthoek 13">
              <a:extLst>
                <a:ext uri="{FF2B5EF4-FFF2-40B4-BE49-F238E27FC236}">
                  <a16:creationId xmlns:a16="http://schemas.microsoft.com/office/drawing/2014/main" id="{0AD8F829-F99B-372E-CD97-B35B74F7CCF8}"/>
                </a:ext>
              </a:extLst>
            </p:cNvPr>
            <p:cNvSpPr/>
            <p:nvPr/>
          </p:nvSpPr>
          <p:spPr>
            <a:xfrm>
              <a:off x="-2691" y="4347"/>
              <a:ext cx="6860692" cy="1214853"/>
            </a:xfrm>
            <a:prstGeom prst="rect">
              <a:avLst/>
            </a:prstGeom>
            <a:solidFill>
              <a:srgbClr val="009C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Tekstvak 14">
              <a:extLst>
                <a:ext uri="{FF2B5EF4-FFF2-40B4-BE49-F238E27FC236}">
                  <a16:creationId xmlns:a16="http://schemas.microsoft.com/office/drawing/2014/main" id="{2C8BFF99-E768-5CC0-D3A2-FDFA7B59AC21}"/>
                </a:ext>
              </a:extLst>
            </p:cNvPr>
            <p:cNvSpPr txBox="1">
              <a:spLocks/>
            </p:cNvSpPr>
            <p:nvPr/>
          </p:nvSpPr>
          <p:spPr>
            <a:xfrm>
              <a:off x="61200" y="104269"/>
              <a:ext cx="5673389" cy="1015663"/>
            </a:xfrm>
            <a:prstGeom prst="rect">
              <a:avLst/>
            </a:prstGeom>
            <a:noFill/>
          </p:spPr>
          <p:txBody>
            <a:bodyPr wrap="square" rtlCol="0">
              <a:spAutoFit/>
            </a:bodyPr>
            <a:lstStyle/>
            <a:p>
              <a:r>
                <a:rPr lang="en-US" sz="2000" b="1" dirty="0" err="1">
                  <a:solidFill>
                    <a:schemeClr val="bg1"/>
                  </a:solidFill>
                  <a:latin typeface="Arial" panose="020B0604020202020204" pitchFamily="34" charset="0"/>
                  <a:cs typeface="Arial" panose="020B0604020202020204" pitchFamily="34" charset="0"/>
                </a:rPr>
                <a:t>BoKSA</a:t>
              </a:r>
              <a:endParaRPr lang="en-US" sz="2000" b="1" dirty="0">
                <a:solidFill>
                  <a:schemeClr val="bg1"/>
                </a:solidFill>
                <a:latin typeface="Arial" panose="020B0604020202020204" pitchFamily="34" charset="0"/>
                <a:cs typeface="Arial" panose="020B0604020202020204" pitchFamily="34" charset="0"/>
              </a:endParaRPr>
            </a:p>
            <a:p>
              <a:endParaRPr lang="en-US" sz="2000" b="1" dirty="0">
                <a:solidFill>
                  <a:schemeClr val="bg1"/>
                </a:solidFill>
                <a:latin typeface="Arial" panose="020B0604020202020204" pitchFamily="34" charset="0"/>
                <a:cs typeface="Arial" panose="020B0604020202020204" pitchFamily="34" charset="0"/>
              </a:endParaRPr>
            </a:p>
            <a:p>
              <a:r>
                <a:rPr lang="en-US" sz="2000" b="1" dirty="0" err="1">
                  <a:solidFill>
                    <a:schemeClr val="bg1"/>
                  </a:solidFill>
                  <a:latin typeface="Arial" panose="020B0604020202020204" pitchFamily="34" charset="0"/>
                  <a:cs typeface="Arial" panose="020B0604020202020204" pitchFamily="34" charset="0"/>
                </a:rPr>
                <a:t>Prestatie</a:t>
              </a:r>
              <a:r>
                <a:rPr lang="en-US" sz="2000" b="1" dirty="0">
                  <a:solidFill>
                    <a:schemeClr val="bg1"/>
                  </a:solidFill>
                  <a:latin typeface="Arial" panose="020B0604020202020204" pitchFamily="34" charset="0"/>
                  <a:cs typeface="Arial" panose="020B0604020202020204" pitchFamily="34" charset="0"/>
                </a:rPr>
                <a:t> nr.</a:t>
              </a:r>
              <a:endParaRPr lang="nl-NL" sz="1400" dirty="0">
                <a:latin typeface="Arial" panose="020B0604020202020204" pitchFamily="34" charset="0"/>
                <a:cs typeface="Arial" panose="020B0604020202020204" pitchFamily="34" charset="0"/>
              </a:endParaRPr>
            </a:p>
          </p:txBody>
        </p:sp>
      </p:grpSp>
      <p:grpSp>
        <p:nvGrpSpPr>
          <p:cNvPr id="16" name="Groep 15">
            <a:extLst>
              <a:ext uri="{FF2B5EF4-FFF2-40B4-BE49-F238E27FC236}">
                <a16:creationId xmlns:a16="http://schemas.microsoft.com/office/drawing/2014/main" id="{63AB927A-E8E6-E991-7C72-56BB96773E94}"/>
              </a:ext>
            </a:extLst>
          </p:cNvPr>
          <p:cNvGrpSpPr/>
          <p:nvPr/>
        </p:nvGrpSpPr>
        <p:grpSpPr>
          <a:xfrm>
            <a:off x="-2692" y="2417347"/>
            <a:ext cx="6860692" cy="599955"/>
            <a:chOff x="-2692" y="2417347"/>
            <a:chExt cx="6860692" cy="599955"/>
          </a:xfrm>
        </p:grpSpPr>
        <p:sp>
          <p:nvSpPr>
            <p:cNvPr id="17" name="Rechthoek 16">
              <a:extLst>
                <a:ext uri="{FF2B5EF4-FFF2-40B4-BE49-F238E27FC236}">
                  <a16:creationId xmlns:a16="http://schemas.microsoft.com/office/drawing/2014/main" id="{9FB0D63A-B4FD-BC4D-9975-64A867A9007D}"/>
                </a:ext>
              </a:extLst>
            </p:cNvPr>
            <p:cNvSpPr/>
            <p:nvPr/>
          </p:nvSpPr>
          <p:spPr>
            <a:xfrm>
              <a:off x="-2692" y="2417347"/>
              <a:ext cx="6860692" cy="599955"/>
            </a:xfrm>
            <a:prstGeom prst="rect">
              <a:avLst/>
            </a:prstGeom>
            <a:solidFill>
              <a:srgbClr val="009C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 name="Tekstvak 17">
              <a:extLst>
                <a:ext uri="{FF2B5EF4-FFF2-40B4-BE49-F238E27FC236}">
                  <a16:creationId xmlns:a16="http://schemas.microsoft.com/office/drawing/2014/main" id="{CC5ACE21-71C0-19E1-6EA0-0760D6328680}"/>
                </a:ext>
              </a:extLst>
            </p:cNvPr>
            <p:cNvSpPr txBox="1">
              <a:spLocks/>
            </p:cNvSpPr>
            <p:nvPr/>
          </p:nvSpPr>
          <p:spPr>
            <a:xfrm>
              <a:off x="61200" y="2517269"/>
              <a:ext cx="4269889" cy="400110"/>
            </a:xfrm>
            <a:prstGeom prst="rect">
              <a:avLst/>
            </a:prstGeom>
            <a:noFill/>
          </p:spPr>
          <p:txBody>
            <a:bodyPr wrap="square" rtlCol="0">
              <a:spAutoFit/>
            </a:bodyPr>
            <a:lstStyle/>
            <a:p>
              <a:r>
                <a:rPr lang="nl-NL" sz="2000" b="1" dirty="0" err="1">
                  <a:solidFill>
                    <a:schemeClr val="bg1"/>
                  </a:solidFill>
                  <a:latin typeface="Arial" panose="020B0604020202020204" pitchFamily="34" charset="0"/>
                  <a:cs typeface="Arial" panose="020B0604020202020204" pitchFamily="34" charset="0"/>
                </a:rPr>
                <a:t>BoKSA</a:t>
              </a:r>
              <a:endParaRPr lang="nl-NL" sz="1400" dirty="0">
                <a:latin typeface="Arial" panose="020B0604020202020204" pitchFamily="34" charset="0"/>
                <a:cs typeface="Arial" panose="020B0604020202020204" pitchFamily="34" charset="0"/>
              </a:endParaRPr>
            </a:p>
          </p:txBody>
        </p:sp>
      </p:grpSp>
      <p:sp>
        <p:nvSpPr>
          <p:cNvPr id="19" name="Rechthoek 18">
            <a:extLst>
              <a:ext uri="{FF2B5EF4-FFF2-40B4-BE49-F238E27FC236}">
                <a16:creationId xmlns:a16="http://schemas.microsoft.com/office/drawing/2014/main" id="{6103DA3D-AC49-9516-25C9-FAECA9EEDC9D}"/>
              </a:ext>
            </a:extLst>
          </p:cNvPr>
          <p:cNvSpPr/>
          <p:nvPr/>
        </p:nvSpPr>
        <p:spPr>
          <a:xfrm>
            <a:off x="3124200" y="736600"/>
            <a:ext cx="3632200" cy="3833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Tekstvak 19">
            <a:extLst>
              <a:ext uri="{FF2B5EF4-FFF2-40B4-BE49-F238E27FC236}">
                <a16:creationId xmlns:a16="http://schemas.microsoft.com/office/drawing/2014/main" id="{C63F5283-B675-AC90-75E3-08F319525944}"/>
              </a:ext>
            </a:extLst>
          </p:cNvPr>
          <p:cNvSpPr txBox="1"/>
          <p:nvPr/>
        </p:nvSpPr>
        <p:spPr>
          <a:xfrm>
            <a:off x="61200" y="1282700"/>
            <a:ext cx="1406860" cy="276999"/>
          </a:xfrm>
          <a:prstGeom prst="rect">
            <a:avLst/>
          </a:prstGeom>
          <a:noFill/>
        </p:spPr>
        <p:txBody>
          <a:bodyPr wrap="none" lIns="91440" tIns="45720" rIns="91440" bIns="45720" rtlCol="0" anchor="t">
            <a:spAutoFit/>
          </a:bodyPr>
          <a:lstStyle/>
          <a:p>
            <a:r>
              <a:rPr lang="nl-NL" sz="1200" dirty="0">
                <a:solidFill>
                  <a:srgbClr val="A5A5A5"/>
                </a:solidFill>
                <a:latin typeface="Arial"/>
                <a:cs typeface="Arial"/>
              </a:rPr>
              <a:t>Vul de prestatie in</a:t>
            </a:r>
            <a:endParaRPr lang="nl-NL" sz="1200" noProof="1">
              <a:solidFill>
                <a:srgbClr val="A5A5A5"/>
              </a:solidFill>
              <a:latin typeface="Arial"/>
              <a:cs typeface="Arial"/>
            </a:endParaRPr>
          </a:p>
        </p:txBody>
      </p:sp>
    </p:spTree>
    <p:custDataLst>
      <p:tags r:id="rId1"/>
    </p:custDataLst>
    <p:extLst>
      <p:ext uri="{BB962C8B-B14F-4D97-AF65-F5344CB8AC3E}">
        <p14:creationId xmlns:p14="http://schemas.microsoft.com/office/powerpoint/2010/main" val="5261728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voettekst 1">
            <a:extLst>
              <a:ext uri="{FF2B5EF4-FFF2-40B4-BE49-F238E27FC236}">
                <a16:creationId xmlns:a16="http://schemas.microsoft.com/office/drawing/2014/main" id="{5D74125E-2D51-B865-E0A0-F5140D638624}"/>
              </a:ext>
            </a:extLst>
          </p:cNvPr>
          <p:cNvSpPr>
            <a:spLocks noGrp="1" noRot="1" noMove="1" noResize="1" noEditPoints="1" noAdjustHandles="1" noChangeArrowheads="1" noChangeShapeType="1"/>
          </p:cNvSpPr>
          <p:nvPr>
            <p:ph type="ftr" sz="quarter" idx="11"/>
          </p:nvPr>
        </p:nvSpPr>
        <p:spPr>
          <a:xfrm>
            <a:off x="0" y="9684253"/>
            <a:ext cx="6857999" cy="160678"/>
          </a:xfrm>
        </p:spPr>
        <p:txBody>
          <a:bodyPr/>
          <a:lstStyle/>
          <a:p>
            <a:r>
              <a:rPr lang="nl-NL" dirty="0">
                <a:latin typeface="Arial"/>
                <a:cs typeface="Arial"/>
              </a:rPr>
              <a:t>SHUFFLE 4.0 update door Saxion OSS-TLC – Variant Miller</a:t>
            </a:r>
            <a:endParaRPr lang="nl-NL" dirty="0">
              <a:latin typeface="Arial" panose="020B0604020202020204" pitchFamily="34" charset="0"/>
              <a:cs typeface="Arial" panose="020B0604020202020204" pitchFamily="34" charset="0"/>
            </a:endParaRPr>
          </a:p>
        </p:txBody>
      </p:sp>
      <p:graphicFrame>
        <p:nvGraphicFramePr>
          <p:cNvPr id="9" name="Tabel 11">
            <a:extLst>
              <a:ext uri="{FF2B5EF4-FFF2-40B4-BE49-F238E27FC236}">
                <a16:creationId xmlns:a16="http://schemas.microsoft.com/office/drawing/2014/main" id="{D5FBDDE0-93C4-02C2-56F2-39C1A841D87C}"/>
              </a:ext>
            </a:extLst>
          </p:cNvPr>
          <p:cNvGraphicFramePr>
            <a:graphicFrameLocks/>
          </p:cNvGraphicFramePr>
          <p:nvPr/>
        </p:nvGraphicFramePr>
        <p:xfrm>
          <a:off x="0" y="3017302"/>
          <a:ext cx="6860692" cy="6487200"/>
        </p:xfrm>
        <a:graphic>
          <a:graphicData uri="http://schemas.openxmlformats.org/drawingml/2006/table">
            <a:tbl>
              <a:tblPr firstRow="1" bandRow="1">
                <a:tableStyleId>{5C22544A-7EE6-4342-B048-85BDC9FD1C3A}</a:tableStyleId>
              </a:tblPr>
              <a:tblGrid>
                <a:gridCol w="6860692">
                  <a:extLst>
                    <a:ext uri="{9D8B030D-6E8A-4147-A177-3AD203B41FA5}">
                      <a16:colId xmlns:a16="http://schemas.microsoft.com/office/drawing/2014/main" val="3940474786"/>
                    </a:ext>
                  </a:extLst>
                </a:gridCol>
              </a:tblGrid>
              <a:tr h="381600">
                <a:tc>
                  <a:txBody>
                    <a:bodyPr/>
                    <a:lstStyle/>
                    <a:p>
                      <a:r>
                        <a:rPr lang="nl-NL" dirty="0">
                          <a:solidFill>
                            <a:schemeClr val="bg1">
                              <a:lumMod val="85000"/>
                            </a:schemeClr>
                          </a:solidFill>
                          <a:latin typeface="Arial" panose="020B0604020202020204" pitchFamily="34" charset="0"/>
                          <a:cs typeface="Arial" panose="020B0604020202020204" pitchFamily="34" charset="0"/>
                        </a:rPr>
                        <a:t>A</a:t>
                      </a:r>
                    </a:p>
                  </a:txBody>
                  <a:tcPr marL="14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47198481"/>
                  </a:ext>
                </a:extLst>
              </a:tr>
              <a:tr h="381600">
                <a:tc>
                  <a:txBody>
                    <a:bodyPr/>
                    <a:lstStyle/>
                    <a:p>
                      <a:r>
                        <a:rPr lang="nl-NL" dirty="0">
                          <a:solidFill>
                            <a:schemeClr val="bg1">
                              <a:lumMod val="85000"/>
                            </a:schemeClr>
                          </a:solidFill>
                          <a:latin typeface="Arial" panose="020B0604020202020204" pitchFamily="34" charset="0"/>
                          <a:cs typeface="Arial" panose="020B0604020202020204" pitchFamily="34" charset="0"/>
                        </a:rPr>
                        <a:t>B</a:t>
                      </a:r>
                    </a:p>
                  </a:txBody>
                  <a:tcPr marL="14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04861250"/>
                  </a:ext>
                </a:extLst>
              </a:tr>
              <a:tr h="381600">
                <a:tc>
                  <a:txBody>
                    <a:bodyPr/>
                    <a:lstStyle/>
                    <a:p>
                      <a:r>
                        <a:rPr lang="nl-NL" dirty="0">
                          <a:solidFill>
                            <a:schemeClr val="bg1">
                              <a:lumMod val="85000"/>
                            </a:schemeClr>
                          </a:solidFill>
                          <a:latin typeface="Arial" panose="020B0604020202020204" pitchFamily="34" charset="0"/>
                          <a:cs typeface="Arial" panose="020B0604020202020204" pitchFamily="34" charset="0"/>
                        </a:rPr>
                        <a:t>C</a:t>
                      </a:r>
                    </a:p>
                  </a:txBody>
                  <a:tcPr marL="14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2281330"/>
                  </a:ext>
                </a:extLst>
              </a:tr>
              <a:tr h="381600">
                <a:tc>
                  <a:txBody>
                    <a:bodyPr/>
                    <a:lstStyle/>
                    <a:p>
                      <a:r>
                        <a:rPr lang="nl-NL" dirty="0">
                          <a:solidFill>
                            <a:schemeClr val="bg1">
                              <a:lumMod val="85000"/>
                            </a:schemeClr>
                          </a:solidFill>
                          <a:latin typeface="Arial" panose="020B0604020202020204" pitchFamily="34" charset="0"/>
                          <a:cs typeface="Arial" panose="020B0604020202020204" pitchFamily="34" charset="0"/>
                        </a:rPr>
                        <a:t>D</a:t>
                      </a:r>
                    </a:p>
                  </a:txBody>
                  <a:tcPr marL="14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46359927"/>
                  </a:ext>
                </a:extLst>
              </a:tr>
              <a:tr h="381600">
                <a:tc>
                  <a:txBody>
                    <a:bodyPr/>
                    <a:lstStyle/>
                    <a:p>
                      <a:r>
                        <a:rPr lang="nl-NL" dirty="0">
                          <a:solidFill>
                            <a:schemeClr val="bg1">
                              <a:lumMod val="85000"/>
                            </a:schemeClr>
                          </a:solidFill>
                          <a:latin typeface="Arial" panose="020B0604020202020204" pitchFamily="34" charset="0"/>
                          <a:cs typeface="Arial" panose="020B0604020202020204" pitchFamily="34" charset="0"/>
                        </a:rPr>
                        <a:t>E</a:t>
                      </a:r>
                    </a:p>
                  </a:txBody>
                  <a:tcPr marL="14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0698431"/>
                  </a:ext>
                </a:extLst>
              </a:tr>
              <a:tr h="381600">
                <a:tc>
                  <a:txBody>
                    <a:bodyPr/>
                    <a:lstStyle/>
                    <a:p>
                      <a:r>
                        <a:rPr lang="nl-NL" dirty="0">
                          <a:solidFill>
                            <a:schemeClr val="bg1">
                              <a:lumMod val="85000"/>
                            </a:schemeClr>
                          </a:solidFill>
                          <a:latin typeface="Arial" panose="020B0604020202020204" pitchFamily="34" charset="0"/>
                          <a:cs typeface="Arial" panose="020B0604020202020204" pitchFamily="34" charset="0"/>
                        </a:rPr>
                        <a:t>F</a:t>
                      </a:r>
                    </a:p>
                  </a:txBody>
                  <a:tcPr marL="14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73376958"/>
                  </a:ext>
                </a:extLst>
              </a:tr>
              <a:tr h="381600">
                <a:tc>
                  <a:txBody>
                    <a:bodyPr/>
                    <a:lstStyle/>
                    <a:p>
                      <a:r>
                        <a:rPr lang="nl-NL" dirty="0">
                          <a:solidFill>
                            <a:schemeClr val="bg1">
                              <a:lumMod val="85000"/>
                            </a:schemeClr>
                          </a:solidFill>
                          <a:latin typeface="Arial" panose="020B0604020202020204" pitchFamily="34" charset="0"/>
                          <a:cs typeface="Arial" panose="020B0604020202020204" pitchFamily="34" charset="0"/>
                        </a:rPr>
                        <a:t>G</a:t>
                      </a:r>
                    </a:p>
                  </a:txBody>
                  <a:tcPr marL="14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16982766"/>
                  </a:ext>
                </a:extLst>
              </a:tr>
              <a:tr h="381600">
                <a:tc>
                  <a:txBody>
                    <a:bodyPr/>
                    <a:lstStyle/>
                    <a:p>
                      <a:r>
                        <a:rPr lang="nl-NL" dirty="0">
                          <a:solidFill>
                            <a:schemeClr val="bg1">
                              <a:lumMod val="85000"/>
                            </a:schemeClr>
                          </a:solidFill>
                          <a:latin typeface="Arial" panose="020B0604020202020204" pitchFamily="34" charset="0"/>
                          <a:cs typeface="Arial" panose="020B0604020202020204" pitchFamily="34" charset="0"/>
                        </a:rPr>
                        <a:t>H</a:t>
                      </a:r>
                    </a:p>
                  </a:txBody>
                  <a:tcPr marL="14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27919954"/>
                  </a:ext>
                </a:extLst>
              </a:tr>
              <a:tr h="381600">
                <a:tc>
                  <a:txBody>
                    <a:bodyPr/>
                    <a:lstStyle/>
                    <a:p>
                      <a:r>
                        <a:rPr lang="nl-NL" dirty="0">
                          <a:solidFill>
                            <a:schemeClr val="bg1">
                              <a:lumMod val="85000"/>
                            </a:schemeClr>
                          </a:solidFill>
                          <a:latin typeface="Arial" panose="020B0604020202020204" pitchFamily="34" charset="0"/>
                          <a:cs typeface="Arial" panose="020B0604020202020204" pitchFamily="34" charset="0"/>
                        </a:rPr>
                        <a:t>I</a:t>
                      </a:r>
                    </a:p>
                  </a:txBody>
                  <a:tcPr marL="14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67101916"/>
                  </a:ext>
                </a:extLst>
              </a:tr>
              <a:tr h="381600">
                <a:tc>
                  <a:txBody>
                    <a:bodyPr/>
                    <a:lstStyle/>
                    <a:p>
                      <a:r>
                        <a:rPr lang="nl-NL" dirty="0">
                          <a:solidFill>
                            <a:schemeClr val="bg1">
                              <a:lumMod val="85000"/>
                            </a:schemeClr>
                          </a:solidFill>
                          <a:latin typeface="Arial" panose="020B0604020202020204" pitchFamily="34" charset="0"/>
                          <a:cs typeface="Arial" panose="020B0604020202020204" pitchFamily="34" charset="0"/>
                        </a:rPr>
                        <a:t>J</a:t>
                      </a:r>
                    </a:p>
                  </a:txBody>
                  <a:tcPr marL="14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27552270"/>
                  </a:ext>
                </a:extLst>
              </a:tr>
              <a:tr h="381600">
                <a:tc>
                  <a:txBody>
                    <a:bodyPr/>
                    <a:lstStyle/>
                    <a:p>
                      <a:r>
                        <a:rPr lang="nl-NL" dirty="0">
                          <a:solidFill>
                            <a:schemeClr val="bg1">
                              <a:lumMod val="85000"/>
                            </a:schemeClr>
                          </a:solidFill>
                          <a:latin typeface="Arial" panose="020B0604020202020204" pitchFamily="34" charset="0"/>
                          <a:cs typeface="Arial" panose="020B0604020202020204" pitchFamily="34" charset="0"/>
                        </a:rPr>
                        <a:t>K</a:t>
                      </a:r>
                    </a:p>
                  </a:txBody>
                  <a:tcPr marL="14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23562151"/>
                  </a:ext>
                </a:extLst>
              </a:tr>
              <a:tr h="381600">
                <a:tc>
                  <a:txBody>
                    <a:bodyPr/>
                    <a:lstStyle/>
                    <a:p>
                      <a:r>
                        <a:rPr lang="nl-NL" dirty="0">
                          <a:solidFill>
                            <a:schemeClr val="bg1">
                              <a:lumMod val="85000"/>
                            </a:schemeClr>
                          </a:solidFill>
                          <a:latin typeface="Arial" panose="020B0604020202020204" pitchFamily="34" charset="0"/>
                          <a:cs typeface="Arial" panose="020B0604020202020204" pitchFamily="34" charset="0"/>
                        </a:rPr>
                        <a:t>L</a:t>
                      </a:r>
                    </a:p>
                  </a:txBody>
                  <a:tcPr marL="14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86071592"/>
                  </a:ext>
                </a:extLst>
              </a:tr>
              <a:tr h="381600">
                <a:tc>
                  <a:txBody>
                    <a:bodyPr/>
                    <a:lstStyle/>
                    <a:p>
                      <a:r>
                        <a:rPr lang="nl-NL" dirty="0">
                          <a:solidFill>
                            <a:schemeClr val="bg1">
                              <a:lumMod val="85000"/>
                            </a:schemeClr>
                          </a:solidFill>
                          <a:latin typeface="Arial" panose="020B0604020202020204" pitchFamily="34" charset="0"/>
                          <a:cs typeface="Arial" panose="020B0604020202020204" pitchFamily="34" charset="0"/>
                        </a:rPr>
                        <a:t>M</a:t>
                      </a:r>
                    </a:p>
                  </a:txBody>
                  <a:tcPr marL="14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64811942"/>
                  </a:ext>
                </a:extLst>
              </a:tr>
              <a:tr h="381600">
                <a:tc>
                  <a:txBody>
                    <a:bodyPr/>
                    <a:lstStyle/>
                    <a:p>
                      <a:r>
                        <a:rPr lang="nl-NL" dirty="0">
                          <a:solidFill>
                            <a:schemeClr val="bg1">
                              <a:lumMod val="85000"/>
                            </a:schemeClr>
                          </a:solidFill>
                          <a:latin typeface="Arial" panose="020B0604020202020204" pitchFamily="34" charset="0"/>
                          <a:cs typeface="Arial" panose="020B0604020202020204" pitchFamily="34" charset="0"/>
                        </a:rPr>
                        <a:t>N</a:t>
                      </a:r>
                    </a:p>
                  </a:txBody>
                  <a:tcPr marL="14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15535011"/>
                  </a:ext>
                </a:extLst>
              </a:tr>
              <a:tr h="381600">
                <a:tc>
                  <a:txBody>
                    <a:bodyPr/>
                    <a:lstStyle/>
                    <a:p>
                      <a:r>
                        <a:rPr lang="nl-NL" dirty="0">
                          <a:solidFill>
                            <a:schemeClr val="bg1">
                              <a:lumMod val="85000"/>
                            </a:schemeClr>
                          </a:solidFill>
                          <a:latin typeface="Arial" panose="020B0604020202020204" pitchFamily="34" charset="0"/>
                          <a:cs typeface="Arial" panose="020B0604020202020204" pitchFamily="34" charset="0"/>
                        </a:rPr>
                        <a:t>O</a:t>
                      </a:r>
                    </a:p>
                  </a:txBody>
                  <a:tcPr marL="14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84807702"/>
                  </a:ext>
                </a:extLst>
              </a:tr>
              <a:tr h="381600">
                <a:tc>
                  <a:txBody>
                    <a:bodyPr/>
                    <a:lstStyle/>
                    <a:p>
                      <a:r>
                        <a:rPr lang="nl-NL" dirty="0">
                          <a:solidFill>
                            <a:schemeClr val="bg1">
                              <a:lumMod val="85000"/>
                            </a:schemeClr>
                          </a:solidFill>
                          <a:latin typeface="Arial" panose="020B0604020202020204" pitchFamily="34" charset="0"/>
                          <a:cs typeface="Arial" panose="020B0604020202020204" pitchFamily="34" charset="0"/>
                        </a:rPr>
                        <a:t>P</a:t>
                      </a:r>
                    </a:p>
                  </a:txBody>
                  <a:tcPr marL="14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94956381"/>
                  </a:ext>
                </a:extLst>
              </a:tr>
              <a:tr h="381600">
                <a:tc>
                  <a:txBody>
                    <a:bodyPr/>
                    <a:lstStyle/>
                    <a:p>
                      <a:r>
                        <a:rPr lang="nl-NL" dirty="0">
                          <a:solidFill>
                            <a:schemeClr val="bg1">
                              <a:lumMod val="85000"/>
                            </a:schemeClr>
                          </a:solidFill>
                          <a:latin typeface="Arial" panose="020B0604020202020204" pitchFamily="34" charset="0"/>
                          <a:cs typeface="Arial" panose="020B0604020202020204" pitchFamily="34" charset="0"/>
                        </a:rPr>
                        <a:t>Q</a:t>
                      </a:r>
                    </a:p>
                  </a:txBody>
                  <a:tcPr marL="14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52327836"/>
                  </a:ext>
                </a:extLst>
              </a:tr>
            </a:tbl>
          </a:graphicData>
        </a:graphic>
      </p:graphicFrame>
      <p:grpSp>
        <p:nvGrpSpPr>
          <p:cNvPr id="10" name="Groep 9">
            <a:extLst>
              <a:ext uri="{FF2B5EF4-FFF2-40B4-BE49-F238E27FC236}">
                <a16:creationId xmlns:a16="http://schemas.microsoft.com/office/drawing/2014/main" id="{AF15329E-7BCB-251B-2621-8CFDA3838216}"/>
              </a:ext>
            </a:extLst>
          </p:cNvPr>
          <p:cNvGrpSpPr/>
          <p:nvPr/>
        </p:nvGrpSpPr>
        <p:grpSpPr>
          <a:xfrm>
            <a:off x="-2691" y="4347"/>
            <a:ext cx="6860692" cy="1214853"/>
            <a:chOff x="-2691" y="4347"/>
            <a:chExt cx="6860692" cy="1214853"/>
          </a:xfrm>
        </p:grpSpPr>
        <p:sp>
          <p:nvSpPr>
            <p:cNvPr id="14" name="Rechthoek 13">
              <a:extLst>
                <a:ext uri="{FF2B5EF4-FFF2-40B4-BE49-F238E27FC236}">
                  <a16:creationId xmlns:a16="http://schemas.microsoft.com/office/drawing/2014/main" id="{0AD8F829-F99B-372E-CD97-B35B74F7CCF8}"/>
                </a:ext>
              </a:extLst>
            </p:cNvPr>
            <p:cNvSpPr/>
            <p:nvPr/>
          </p:nvSpPr>
          <p:spPr>
            <a:xfrm>
              <a:off x="-2691" y="4347"/>
              <a:ext cx="6860692" cy="1214853"/>
            </a:xfrm>
            <a:prstGeom prst="rect">
              <a:avLst/>
            </a:prstGeom>
            <a:solidFill>
              <a:srgbClr val="009C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Tekstvak 14">
              <a:extLst>
                <a:ext uri="{FF2B5EF4-FFF2-40B4-BE49-F238E27FC236}">
                  <a16:creationId xmlns:a16="http://schemas.microsoft.com/office/drawing/2014/main" id="{2C8BFF99-E768-5CC0-D3A2-FDFA7B59AC21}"/>
                </a:ext>
              </a:extLst>
            </p:cNvPr>
            <p:cNvSpPr txBox="1">
              <a:spLocks/>
            </p:cNvSpPr>
            <p:nvPr/>
          </p:nvSpPr>
          <p:spPr>
            <a:xfrm>
              <a:off x="61200" y="104269"/>
              <a:ext cx="5673389" cy="1015663"/>
            </a:xfrm>
            <a:prstGeom prst="rect">
              <a:avLst/>
            </a:prstGeom>
            <a:noFill/>
          </p:spPr>
          <p:txBody>
            <a:bodyPr wrap="square" rtlCol="0">
              <a:spAutoFit/>
            </a:bodyPr>
            <a:lstStyle/>
            <a:p>
              <a:r>
                <a:rPr lang="en-US" sz="2000" b="1" dirty="0" err="1">
                  <a:solidFill>
                    <a:schemeClr val="bg1"/>
                  </a:solidFill>
                  <a:latin typeface="Arial" panose="020B0604020202020204" pitchFamily="34" charset="0"/>
                  <a:cs typeface="Arial" panose="020B0604020202020204" pitchFamily="34" charset="0"/>
                </a:rPr>
                <a:t>BoKSA</a:t>
              </a:r>
              <a:endParaRPr lang="en-US" sz="2000" b="1" dirty="0">
                <a:solidFill>
                  <a:schemeClr val="bg1"/>
                </a:solidFill>
                <a:latin typeface="Arial" panose="020B0604020202020204" pitchFamily="34" charset="0"/>
                <a:cs typeface="Arial" panose="020B0604020202020204" pitchFamily="34" charset="0"/>
              </a:endParaRPr>
            </a:p>
            <a:p>
              <a:endParaRPr lang="en-US" sz="2000" b="1" dirty="0">
                <a:solidFill>
                  <a:schemeClr val="bg1"/>
                </a:solidFill>
                <a:latin typeface="Arial" panose="020B0604020202020204" pitchFamily="34" charset="0"/>
                <a:cs typeface="Arial" panose="020B0604020202020204" pitchFamily="34" charset="0"/>
              </a:endParaRPr>
            </a:p>
            <a:p>
              <a:r>
                <a:rPr lang="en-US" sz="2000" b="1" dirty="0" err="1">
                  <a:solidFill>
                    <a:schemeClr val="bg1"/>
                  </a:solidFill>
                  <a:latin typeface="Arial" panose="020B0604020202020204" pitchFamily="34" charset="0"/>
                  <a:cs typeface="Arial" panose="020B0604020202020204" pitchFamily="34" charset="0"/>
                </a:rPr>
                <a:t>Prestatie</a:t>
              </a:r>
              <a:r>
                <a:rPr lang="en-US" sz="2000" b="1" dirty="0">
                  <a:solidFill>
                    <a:schemeClr val="bg1"/>
                  </a:solidFill>
                  <a:latin typeface="Arial" panose="020B0604020202020204" pitchFamily="34" charset="0"/>
                  <a:cs typeface="Arial" panose="020B0604020202020204" pitchFamily="34" charset="0"/>
                </a:rPr>
                <a:t> nr.</a:t>
              </a:r>
              <a:endParaRPr lang="nl-NL" sz="1400" dirty="0">
                <a:latin typeface="Arial" panose="020B0604020202020204" pitchFamily="34" charset="0"/>
                <a:cs typeface="Arial" panose="020B0604020202020204" pitchFamily="34" charset="0"/>
              </a:endParaRPr>
            </a:p>
          </p:txBody>
        </p:sp>
      </p:grpSp>
      <p:grpSp>
        <p:nvGrpSpPr>
          <p:cNvPr id="16" name="Groep 15">
            <a:extLst>
              <a:ext uri="{FF2B5EF4-FFF2-40B4-BE49-F238E27FC236}">
                <a16:creationId xmlns:a16="http://schemas.microsoft.com/office/drawing/2014/main" id="{63AB927A-E8E6-E991-7C72-56BB96773E94}"/>
              </a:ext>
            </a:extLst>
          </p:cNvPr>
          <p:cNvGrpSpPr/>
          <p:nvPr/>
        </p:nvGrpSpPr>
        <p:grpSpPr>
          <a:xfrm>
            <a:off x="-2692" y="2417347"/>
            <a:ext cx="6860692" cy="599955"/>
            <a:chOff x="-2692" y="2417347"/>
            <a:chExt cx="6860692" cy="599955"/>
          </a:xfrm>
        </p:grpSpPr>
        <p:sp>
          <p:nvSpPr>
            <p:cNvPr id="17" name="Rechthoek 16">
              <a:extLst>
                <a:ext uri="{FF2B5EF4-FFF2-40B4-BE49-F238E27FC236}">
                  <a16:creationId xmlns:a16="http://schemas.microsoft.com/office/drawing/2014/main" id="{9FB0D63A-B4FD-BC4D-9975-64A867A9007D}"/>
                </a:ext>
              </a:extLst>
            </p:cNvPr>
            <p:cNvSpPr/>
            <p:nvPr/>
          </p:nvSpPr>
          <p:spPr>
            <a:xfrm>
              <a:off x="-2692" y="2417347"/>
              <a:ext cx="6860692" cy="599955"/>
            </a:xfrm>
            <a:prstGeom prst="rect">
              <a:avLst/>
            </a:prstGeom>
            <a:solidFill>
              <a:srgbClr val="009C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 name="Tekstvak 17">
              <a:extLst>
                <a:ext uri="{FF2B5EF4-FFF2-40B4-BE49-F238E27FC236}">
                  <a16:creationId xmlns:a16="http://schemas.microsoft.com/office/drawing/2014/main" id="{CC5ACE21-71C0-19E1-6EA0-0760D6328680}"/>
                </a:ext>
              </a:extLst>
            </p:cNvPr>
            <p:cNvSpPr txBox="1">
              <a:spLocks/>
            </p:cNvSpPr>
            <p:nvPr/>
          </p:nvSpPr>
          <p:spPr>
            <a:xfrm>
              <a:off x="61200" y="2517269"/>
              <a:ext cx="4269889" cy="400110"/>
            </a:xfrm>
            <a:prstGeom prst="rect">
              <a:avLst/>
            </a:prstGeom>
            <a:noFill/>
          </p:spPr>
          <p:txBody>
            <a:bodyPr wrap="square" rtlCol="0">
              <a:spAutoFit/>
            </a:bodyPr>
            <a:lstStyle/>
            <a:p>
              <a:r>
                <a:rPr lang="nl-NL" sz="2000" b="1" dirty="0" err="1">
                  <a:solidFill>
                    <a:schemeClr val="bg1"/>
                  </a:solidFill>
                  <a:latin typeface="Arial" panose="020B0604020202020204" pitchFamily="34" charset="0"/>
                  <a:cs typeface="Arial" panose="020B0604020202020204" pitchFamily="34" charset="0"/>
                </a:rPr>
                <a:t>BoKSA</a:t>
              </a:r>
              <a:endParaRPr lang="nl-NL" sz="1400" dirty="0">
                <a:latin typeface="Arial" panose="020B0604020202020204" pitchFamily="34" charset="0"/>
                <a:cs typeface="Arial" panose="020B0604020202020204" pitchFamily="34" charset="0"/>
              </a:endParaRPr>
            </a:p>
          </p:txBody>
        </p:sp>
      </p:grpSp>
      <p:sp>
        <p:nvSpPr>
          <p:cNvPr id="19" name="Rechthoek 18">
            <a:extLst>
              <a:ext uri="{FF2B5EF4-FFF2-40B4-BE49-F238E27FC236}">
                <a16:creationId xmlns:a16="http://schemas.microsoft.com/office/drawing/2014/main" id="{6103DA3D-AC49-9516-25C9-FAECA9EEDC9D}"/>
              </a:ext>
            </a:extLst>
          </p:cNvPr>
          <p:cNvSpPr/>
          <p:nvPr/>
        </p:nvSpPr>
        <p:spPr>
          <a:xfrm>
            <a:off x="3124200" y="736600"/>
            <a:ext cx="3632200" cy="3833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Tekstvak 19">
            <a:extLst>
              <a:ext uri="{FF2B5EF4-FFF2-40B4-BE49-F238E27FC236}">
                <a16:creationId xmlns:a16="http://schemas.microsoft.com/office/drawing/2014/main" id="{C63F5283-B675-AC90-75E3-08F319525944}"/>
              </a:ext>
            </a:extLst>
          </p:cNvPr>
          <p:cNvSpPr txBox="1"/>
          <p:nvPr/>
        </p:nvSpPr>
        <p:spPr>
          <a:xfrm>
            <a:off x="61200" y="1282700"/>
            <a:ext cx="1406860" cy="276999"/>
          </a:xfrm>
          <a:prstGeom prst="rect">
            <a:avLst/>
          </a:prstGeom>
          <a:noFill/>
        </p:spPr>
        <p:txBody>
          <a:bodyPr wrap="none" lIns="91440" tIns="45720" rIns="91440" bIns="45720" rtlCol="0" anchor="t">
            <a:spAutoFit/>
          </a:bodyPr>
          <a:lstStyle/>
          <a:p>
            <a:r>
              <a:rPr lang="nl-NL" sz="1200" dirty="0">
                <a:solidFill>
                  <a:srgbClr val="A5A5A5"/>
                </a:solidFill>
                <a:latin typeface="Arial"/>
                <a:cs typeface="Arial"/>
              </a:rPr>
              <a:t>Vul de prestatie in</a:t>
            </a:r>
            <a:endParaRPr lang="nl-NL" sz="1200" noProof="1">
              <a:solidFill>
                <a:srgbClr val="A5A5A5"/>
              </a:solidFill>
              <a:latin typeface="Arial"/>
              <a:cs typeface="Arial"/>
            </a:endParaRPr>
          </a:p>
        </p:txBody>
      </p:sp>
    </p:spTree>
    <p:custDataLst>
      <p:tags r:id="rId1"/>
    </p:custDataLst>
    <p:extLst>
      <p:ext uri="{BB962C8B-B14F-4D97-AF65-F5344CB8AC3E}">
        <p14:creationId xmlns:p14="http://schemas.microsoft.com/office/powerpoint/2010/main" val="4424871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voettekst 1">
            <a:extLst>
              <a:ext uri="{FF2B5EF4-FFF2-40B4-BE49-F238E27FC236}">
                <a16:creationId xmlns:a16="http://schemas.microsoft.com/office/drawing/2014/main" id="{5D74125E-2D51-B865-E0A0-F5140D638624}"/>
              </a:ext>
            </a:extLst>
          </p:cNvPr>
          <p:cNvSpPr>
            <a:spLocks noGrp="1" noRot="1" noMove="1" noResize="1" noEditPoints="1" noAdjustHandles="1" noChangeArrowheads="1" noChangeShapeType="1"/>
          </p:cNvSpPr>
          <p:nvPr>
            <p:ph type="ftr" sz="quarter" idx="11"/>
          </p:nvPr>
        </p:nvSpPr>
        <p:spPr>
          <a:xfrm>
            <a:off x="0" y="9684253"/>
            <a:ext cx="6857999" cy="160678"/>
          </a:xfrm>
        </p:spPr>
        <p:txBody>
          <a:bodyPr/>
          <a:lstStyle/>
          <a:p>
            <a:r>
              <a:rPr lang="nl-NL" dirty="0">
                <a:latin typeface="Arial"/>
                <a:cs typeface="Arial"/>
              </a:rPr>
              <a:t>SHUFFLE 4.0 update door Saxion OSS-TLC – Variant Miller</a:t>
            </a:r>
            <a:endParaRPr lang="nl-NL" dirty="0">
              <a:latin typeface="Arial" panose="020B0604020202020204" pitchFamily="34" charset="0"/>
              <a:cs typeface="Arial" panose="020B0604020202020204" pitchFamily="34" charset="0"/>
            </a:endParaRPr>
          </a:p>
        </p:txBody>
      </p:sp>
      <p:graphicFrame>
        <p:nvGraphicFramePr>
          <p:cNvPr id="9" name="Tabel 11">
            <a:extLst>
              <a:ext uri="{FF2B5EF4-FFF2-40B4-BE49-F238E27FC236}">
                <a16:creationId xmlns:a16="http://schemas.microsoft.com/office/drawing/2014/main" id="{D5FBDDE0-93C4-02C2-56F2-39C1A841D87C}"/>
              </a:ext>
            </a:extLst>
          </p:cNvPr>
          <p:cNvGraphicFramePr>
            <a:graphicFrameLocks/>
          </p:cNvGraphicFramePr>
          <p:nvPr/>
        </p:nvGraphicFramePr>
        <p:xfrm>
          <a:off x="0" y="3017302"/>
          <a:ext cx="6860692" cy="6487200"/>
        </p:xfrm>
        <a:graphic>
          <a:graphicData uri="http://schemas.openxmlformats.org/drawingml/2006/table">
            <a:tbl>
              <a:tblPr firstRow="1" bandRow="1">
                <a:tableStyleId>{5C22544A-7EE6-4342-B048-85BDC9FD1C3A}</a:tableStyleId>
              </a:tblPr>
              <a:tblGrid>
                <a:gridCol w="6860692">
                  <a:extLst>
                    <a:ext uri="{9D8B030D-6E8A-4147-A177-3AD203B41FA5}">
                      <a16:colId xmlns:a16="http://schemas.microsoft.com/office/drawing/2014/main" val="3940474786"/>
                    </a:ext>
                  </a:extLst>
                </a:gridCol>
              </a:tblGrid>
              <a:tr h="381600">
                <a:tc>
                  <a:txBody>
                    <a:bodyPr/>
                    <a:lstStyle/>
                    <a:p>
                      <a:r>
                        <a:rPr lang="nl-NL" dirty="0">
                          <a:solidFill>
                            <a:schemeClr val="bg1">
                              <a:lumMod val="85000"/>
                            </a:schemeClr>
                          </a:solidFill>
                          <a:latin typeface="Arial" panose="020B0604020202020204" pitchFamily="34" charset="0"/>
                          <a:cs typeface="Arial" panose="020B0604020202020204" pitchFamily="34" charset="0"/>
                        </a:rPr>
                        <a:t>A</a:t>
                      </a:r>
                    </a:p>
                  </a:txBody>
                  <a:tcPr marL="14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47198481"/>
                  </a:ext>
                </a:extLst>
              </a:tr>
              <a:tr h="381600">
                <a:tc>
                  <a:txBody>
                    <a:bodyPr/>
                    <a:lstStyle/>
                    <a:p>
                      <a:r>
                        <a:rPr lang="nl-NL" dirty="0">
                          <a:solidFill>
                            <a:schemeClr val="bg1">
                              <a:lumMod val="85000"/>
                            </a:schemeClr>
                          </a:solidFill>
                          <a:latin typeface="Arial" panose="020B0604020202020204" pitchFamily="34" charset="0"/>
                          <a:cs typeface="Arial" panose="020B0604020202020204" pitchFamily="34" charset="0"/>
                        </a:rPr>
                        <a:t>B</a:t>
                      </a:r>
                    </a:p>
                  </a:txBody>
                  <a:tcPr marL="14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04861250"/>
                  </a:ext>
                </a:extLst>
              </a:tr>
              <a:tr h="381600">
                <a:tc>
                  <a:txBody>
                    <a:bodyPr/>
                    <a:lstStyle/>
                    <a:p>
                      <a:r>
                        <a:rPr lang="nl-NL" dirty="0">
                          <a:solidFill>
                            <a:schemeClr val="bg1">
                              <a:lumMod val="85000"/>
                            </a:schemeClr>
                          </a:solidFill>
                          <a:latin typeface="Arial" panose="020B0604020202020204" pitchFamily="34" charset="0"/>
                          <a:cs typeface="Arial" panose="020B0604020202020204" pitchFamily="34" charset="0"/>
                        </a:rPr>
                        <a:t>C</a:t>
                      </a:r>
                    </a:p>
                  </a:txBody>
                  <a:tcPr marL="14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2281330"/>
                  </a:ext>
                </a:extLst>
              </a:tr>
              <a:tr h="381600">
                <a:tc>
                  <a:txBody>
                    <a:bodyPr/>
                    <a:lstStyle/>
                    <a:p>
                      <a:r>
                        <a:rPr lang="nl-NL" dirty="0">
                          <a:solidFill>
                            <a:schemeClr val="bg1">
                              <a:lumMod val="85000"/>
                            </a:schemeClr>
                          </a:solidFill>
                          <a:latin typeface="Arial" panose="020B0604020202020204" pitchFamily="34" charset="0"/>
                          <a:cs typeface="Arial" panose="020B0604020202020204" pitchFamily="34" charset="0"/>
                        </a:rPr>
                        <a:t>D</a:t>
                      </a:r>
                    </a:p>
                  </a:txBody>
                  <a:tcPr marL="14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46359927"/>
                  </a:ext>
                </a:extLst>
              </a:tr>
              <a:tr h="381600">
                <a:tc>
                  <a:txBody>
                    <a:bodyPr/>
                    <a:lstStyle/>
                    <a:p>
                      <a:r>
                        <a:rPr lang="nl-NL" dirty="0">
                          <a:solidFill>
                            <a:schemeClr val="bg1">
                              <a:lumMod val="85000"/>
                            </a:schemeClr>
                          </a:solidFill>
                          <a:latin typeface="Arial" panose="020B0604020202020204" pitchFamily="34" charset="0"/>
                          <a:cs typeface="Arial" panose="020B0604020202020204" pitchFamily="34" charset="0"/>
                        </a:rPr>
                        <a:t>E</a:t>
                      </a:r>
                    </a:p>
                  </a:txBody>
                  <a:tcPr marL="14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0698431"/>
                  </a:ext>
                </a:extLst>
              </a:tr>
              <a:tr h="381600">
                <a:tc>
                  <a:txBody>
                    <a:bodyPr/>
                    <a:lstStyle/>
                    <a:p>
                      <a:r>
                        <a:rPr lang="nl-NL" dirty="0">
                          <a:solidFill>
                            <a:schemeClr val="bg1">
                              <a:lumMod val="85000"/>
                            </a:schemeClr>
                          </a:solidFill>
                          <a:latin typeface="Arial" panose="020B0604020202020204" pitchFamily="34" charset="0"/>
                          <a:cs typeface="Arial" panose="020B0604020202020204" pitchFamily="34" charset="0"/>
                        </a:rPr>
                        <a:t>F</a:t>
                      </a:r>
                    </a:p>
                  </a:txBody>
                  <a:tcPr marL="14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73376958"/>
                  </a:ext>
                </a:extLst>
              </a:tr>
              <a:tr h="381600">
                <a:tc>
                  <a:txBody>
                    <a:bodyPr/>
                    <a:lstStyle/>
                    <a:p>
                      <a:r>
                        <a:rPr lang="nl-NL" dirty="0">
                          <a:solidFill>
                            <a:schemeClr val="bg1">
                              <a:lumMod val="85000"/>
                            </a:schemeClr>
                          </a:solidFill>
                          <a:latin typeface="Arial" panose="020B0604020202020204" pitchFamily="34" charset="0"/>
                          <a:cs typeface="Arial" panose="020B0604020202020204" pitchFamily="34" charset="0"/>
                        </a:rPr>
                        <a:t>G</a:t>
                      </a:r>
                    </a:p>
                  </a:txBody>
                  <a:tcPr marL="14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16982766"/>
                  </a:ext>
                </a:extLst>
              </a:tr>
              <a:tr h="381600">
                <a:tc>
                  <a:txBody>
                    <a:bodyPr/>
                    <a:lstStyle/>
                    <a:p>
                      <a:r>
                        <a:rPr lang="nl-NL" dirty="0">
                          <a:solidFill>
                            <a:schemeClr val="bg1">
                              <a:lumMod val="85000"/>
                            </a:schemeClr>
                          </a:solidFill>
                          <a:latin typeface="Arial" panose="020B0604020202020204" pitchFamily="34" charset="0"/>
                          <a:cs typeface="Arial" panose="020B0604020202020204" pitchFamily="34" charset="0"/>
                        </a:rPr>
                        <a:t>H</a:t>
                      </a:r>
                    </a:p>
                  </a:txBody>
                  <a:tcPr marL="14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27919954"/>
                  </a:ext>
                </a:extLst>
              </a:tr>
              <a:tr h="381600">
                <a:tc>
                  <a:txBody>
                    <a:bodyPr/>
                    <a:lstStyle/>
                    <a:p>
                      <a:r>
                        <a:rPr lang="nl-NL" dirty="0">
                          <a:solidFill>
                            <a:schemeClr val="bg1">
                              <a:lumMod val="85000"/>
                            </a:schemeClr>
                          </a:solidFill>
                          <a:latin typeface="Arial" panose="020B0604020202020204" pitchFamily="34" charset="0"/>
                          <a:cs typeface="Arial" panose="020B0604020202020204" pitchFamily="34" charset="0"/>
                        </a:rPr>
                        <a:t>I</a:t>
                      </a:r>
                    </a:p>
                  </a:txBody>
                  <a:tcPr marL="14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67101916"/>
                  </a:ext>
                </a:extLst>
              </a:tr>
              <a:tr h="381600">
                <a:tc>
                  <a:txBody>
                    <a:bodyPr/>
                    <a:lstStyle/>
                    <a:p>
                      <a:r>
                        <a:rPr lang="nl-NL" dirty="0">
                          <a:solidFill>
                            <a:schemeClr val="bg1">
                              <a:lumMod val="85000"/>
                            </a:schemeClr>
                          </a:solidFill>
                          <a:latin typeface="Arial" panose="020B0604020202020204" pitchFamily="34" charset="0"/>
                          <a:cs typeface="Arial" panose="020B0604020202020204" pitchFamily="34" charset="0"/>
                        </a:rPr>
                        <a:t>J</a:t>
                      </a:r>
                    </a:p>
                  </a:txBody>
                  <a:tcPr marL="14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27552270"/>
                  </a:ext>
                </a:extLst>
              </a:tr>
              <a:tr h="381600">
                <a:tc>
                  <a:txBody>
                    <a:bodyPr/>
                    <a:lstStyle/>
                    <a:p>
                      <a:r>
                        <a:rPr lang="nl-NL" dirty="0">
                          <a:solidFill>
                            <a:schemeClr val="bg1">
                              <a:lumMod val="85000"/>
                            </a:schemeClr>
                          </a:solidFill>
                          <a:latin typeface="Arial" panose="020B0604020202020204" pitchFamily="34" charset="0"/>
                          <a:cs typeface="Arial" panose="020B0604020202020204" pitchFamily="34" charset="0"/>
                        </a:rPr>
                        <a:t>K</a:t>
                      </a:r>
                    </a:p>
                  </a:txBody>
                  <a:tcPr marL="14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23562151"/>
                  </a:ext>
                </a:extLst>
              </a:tr>
              <a:tr h="381600">
                <a:tc>
                  <a:txBody>
                    <a:bodyPr/>
                    <a:lstStyle/>
                    <a:p>
                      <a:r>
                        <a:rPr lang="nl-NL" dirty="0">
                          <a:solidFill>
                            <a:schemeClr val="bg1">
                              <a:lumMod val="85000"/>
                            </a:schemeClr>
                          </a:solidFill>
                          <a:latin typeface="Arial" panose="020B0604020202020204" pitchFamily="34" charset="0"/>
                          <a:cs typeface="Arial" panose="020B0604020202020204" pitchFamily="34" charset="0"/>
                        </a:rPr>
                        <a:t>L</a:t>
                      </a:r>
                    </a:p>
                  </a:txBody>
                  <a:tcPr marL="14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86071592"/>
                  </a:ext>
                </a:extLst>
              </a:tr>
              <a:tr h="381600">
                <a:tc>
                  <a:txBody>
                    <a:bodyPr/>
                    <a:lstStyle/>
                    <a:p>
                      <a:r>
                        <a:rPr lang="nl-NL" dirty="0">
                          <a:solidFill>
                            <a:schemeClr val="bg1">
                              <a:lumMod val="85000"/>
                            </a:schemeClr>
                          </a:solidFill>
                          <a:latin typeface="Arial" panose="020B0604020202020204" pitchFamily="34" charset="0"/>
                          <a:cs typeface="Arial" panose="020B0604020202020204" pitchFamily="34" charset="0"/>
                        </a:rPr>
                        <a:t>M</a:t>
                      </a:r>
                    </a:p>
                  </a:txBody>
                  <a:tcPr marL="14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64811942"/>
                  </a:ext>
                </a:extLst>
              </a:tr>
              <a:tr h="381600">
                <a:tc>
                  <a:txBody>
                    <a:bodyPr/>
                    <a:lstStyle/>
                    <a:p>
                      <a:r>
                        <a:rPr lang="nl-NL" dirty="0">
                          <a:solidFill>
                            <a:schemeClr val="bg1">
                              <a:lumMod val="85000"/>
                            </a:schemeClr>
                          </a:solidFill>
                          <a:latin typeface="Arial" panose="020B0604020202020204" pitchFamily="34" charset="0"/>
                          <a:cs typeface="Arial" panose="020B0604020202020204" pitchFamily="34" charset="0"/>
                        </a:rPr>
                        <a:t>N</a:t>
                      </a:r>
                    </a:p>
                  </a:txBody>
                  <a:tcPr marL="14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15535011"/>
                  </a:ext>
                </a:extLst>
              </a:tr>
              <a:tr h="381600">
                <a:tc>
                  <a:txBody>
                    <a:bodyPr/>
                    <a:lstStyle/>
                    <a:p>
                      <a:r>
                        <a:rPr lang="nl-NL" dirty="0">
                          <a:solidFill>
                            <a:schemeClr val="bg1">
                              <a:lumMod val="85000"/>
                            </a:schemeClr>
                          </a:solidFill>
                          <a:latin typeface="Arial" panose="020B0604020202020204" pitchFamily="34" charset="0"/>
                          <a:cs typeface="Arial" panose="020B0604020202020204" pitchFamily="34" charset="0"/>
                        </a:rPr>
                        <a:t>O</a:t>
                      </a:r>
                    </a:p>
                  </a:txBody>
                  <a:tcPr marL="14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84807702"/>
                  </a:ext>
                </a:extLst>
              </a:tr>
              <a:tr h="381600">
                <a:tc>
                  <a:txBody>
                    <a:bodyPr/>
                    <a:lstStyle/>
                    <a:p>
                      <a:r>
                        <a:rPr lang="nl-NL" dirty="0">
                          <a:solidFill>
                            <a:schemeClr val="bg1">
                              <a:lumMod val="85000"/>
                            </a:schemeClr>
                          </a:solidFill>
                          <a:latin typeface="Arial" panose="020B0604020202020204" pitchFamily="34" charset="0"/>
                          <a:cs typeface="Arial" panose="020B0604020202020204" pitchFamily="34" charset="0"/>
                        </a:rPr>
                        <a:t>P</a:t>
                      </a:r>
                    </a:p>
                  </a:txBody>
                  <a:tcPr marL="14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94956381"/>
                  </a:ext>
                </a:extLst>
              </a:tr>
              <a:tr h="381600">
                <a:tc>
                  <a:txBody>
                    <a:bodyPr/>
                    <a:lstStyle/>
                    <a:p>
                      <a:r>
                        <a:rPr lang="nl-NL" dirty="0">
                          <a:solidFill>
                            <a:schemeClr val="bg1">
                              <a:lumMod val="85000"/>
                            </a:schemeClr>
                          </a:solidFill>
                          <a:latin typeface="Arial" panose="020B0604020202020204" pitchFamily="34" charset="0"/>
                          <a:cs typeface="Arial" panose="020B0604020202020204" pitchFamily="34" charset="0"/>
                        </a:rPr>
                        <a:t>Q</a:t>
                      </a:r>
                    </a:p>
                  </a:txBody>
                  <a:tcPr marL="14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52327836"/>
                  </a:ext>
                </a:extLst>
              </a:tr>
            </a:tbl>
          </a:graphicData>
        </a:graphic>
      </p:graphicFrame>
      <p:grpSp>
        <p:nvGrpSpPr>
          <p:cNvPr id="10" name="Groep 9">
            <a:extLst>
              <a:ext uri="{FF2B5EF4-FFF2-40B4-BE49-F238E27FC236}">
                <a16:creationId xmlns:a16="http://schemas.microsoft.com/office/drawing/2014/main" id="{AF15329E-7BCB-251B-2621-8CFDA3838216}"/>
              </a:ext>
            </a:extLst>
          </p:cNvPr>
          <p:cNvGrpSpPr/>
          <p:nvPr/>
        </p:nvGrpSpPr>
        <p:grpSpPr>
          <a:xfrm>
            <a:off x="-2691" y="4347"/>
            <a:ext cx="6860692" cy="1214853"/>
            <a:chOff x="-2691" y="4347"/>
            <a:chExt cx="6860692" cy="1214853"/>
          </a:xfrm>
        </p:grpSpPr>
        <p:sp>
          <p:nvSpPr>
            <p:cNvPr id="14" name="Rechthoek 13">
              <a:extLst>
                <a:ext uri="{FF2B5EF4-FFF2-40B4-BE49-F238E27FC236}">
                  <a16:creationId xmlns:a16="http://schemas.microsoft.com/office/drawing/2014/main" id="{0AD8F829-F99B-372E-CD97-B35B74F7CCF8}"/>
                </a:ext>
              </a:extLst>
            </p:cNvPr>
            <p:cNvSpPr/>
            <p:nvPr/>
          </p:nvSpPr>
          <p:spPr>
            <a:xfrm>
              <a:off x="-2691" y="4347"/>
              <a:ext cx="6860692" cy="1214853"/>
            </a:xfrm>
            <a:prstGeom prst="rect">
              <a:avLst/>
            </a:prstGeom>
            <a:solidFill>
              <a:srgbClr val="009C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Tekstvak 14">
              <a:extLst>
                <a:ext uri="{FF2B5EF4-FFF2-40B4-BE49-F238E27FC236}">
                  <a16:creationId xmlns:a16="http://schemas.microsoft.com/office/drawing/2014/main" id="{2C8BFF99-E768-5CC0-D3A2-FDFA7B59AC21}"/>
                </a:ext>
              </a:extLst>
            </p:cNvPr>
            <p:cNvSpPr txBox="1">
              <a:spLocks/>
            </p:cNvSpPr>
            <p:nvPr/>
          </p:nvSpPr>
          <p:spPr>
            <a:xfrm>
              <a:off x="61200" y="104269"/>
              <a:ext cx="5673389" cy="1015663"/>
            </a:xfrm>
            <a:prstGeom prst="rect">
              <a:avLst/>
            </a:prstGeom>
            <a:noFill/>
          </p:spPr>
          <p:txBody>
            <a:bodyPr wrap="square" rtlCol="0">
              <a:spAutoFit/>
            </a:bodyPr>
            <a:lstStyle/>
            <a:p>
              <a:r>
                <a:rPr lang="en-US" sz="2000" b="1" dirty="0" err="1">
                  <a:solidFill>
                    <a:schemeClr val="bg1"/>
                  </a:solidFill>
                  <a:latin typeface="Arial" panose="020B0604020202020204" pitchFamily="34" charset="0"/>
                  <a:cs typeface="Arial" panose="020B0604020202020204" pitchFamily="34" charset="0"/>
                </a:rPr>
                <a:t>BoKSA</a:t>
              </a:r>
              <a:endParaRPr lang="en-US" sz="2000" b="1" dirty="0">
                <a:solidFill>
                  <a:schemeClr val="bg1"/>
                </a:solidFill>
                <a:latin typeface="Arial" panose="020B0604020202020204" pitchFamily="34" charset="0"/>
                <a:cs typeface="Arial" panose="020B0604020202020204" pitchFamily="34" charset="0"/>
              </a:endParaRPr>
            </a:p>
            <a:p>
              <a:endParaRPr lang="en-US" sz="2000" b="1" dirty="0">
                <a:solidFill>
                  <a:schemeClr val="bg1"/>
                </a:solidFill>
                <a:latin typeface="Arial" panose="020B0604020202020204" pitchFamily="34" charset="0"/>
                <a:cs typeface="Arial" panose="020B0604020202020204" pitchFamily="34" charset="0"/>
              </a:endParaRPr>
            </a:p>
            <a:p>
              <a:r>
                <a:rPr lang="en-US" sz="2000" b="1" dirty="0" err="1">
                  <a:solidFill>
                    <a:schemeClr val="bg1"/>
                  </a:solidFill>
                  <a:latin typeface="Arial" panose="020B0604020202020204" pitchFamily="34" charset="0"/>
                  <a:cs typeface="Arial" panose="020B0604020202020204" pitchFamily="34" charset="0"/>
                </a:rPr>
                <a:t>Prestatie</a:t>
              </a:r>
              <a:r>
                <a:rPr lang="en-US" sz="2000" b="1" dirty="0">
                  <a:solidFill>
                    <a:schemeClr val="bg1"/>
                  </a:solidFill>
                  <a:latin typeface="Arial" panose="020B0604020202020204" pitchFamily="34" charset="0"/>
                  <a:cs typeface="Arial" panose="020B0604020202020204" pitchFamily="34" charset="0"/>
                </a:rPr>
                <a:t> nr.</a:t>
              </a:r>
              <a:endParaRPr lang="nl-NL" sz="1400" dirty="0">
                <a:latin typeface="Arial" panose="020B0604020202020204" pitchFamily="34" charset="0"/>
                <a:cs typeface="Arial" panose="020B0604020202020204" pitchFamily="34" charset="0"/>
              </a:endParaRPr>
            </a:p>
          </p:txBody>
        </p:sp>
      </p:grpSp>
      <p:grpSp>
        <p:nvGrpSpPr>
          <p:cNvPr id="16" name="Groep 15">
            <a:extLst>
              <a:ext uri="{FF2B5EF4-FFF2-40B4-BE49-F238E27FC236}">
                <a16:creationId xmlns:a16="http://schemas.microsoft.com/office/drawing/2014/main" id="{63AB927A-E8E6-E991-7C72-56BB96773E94}"/>
              </a:ext>
            </a:extLst>
          </p:cNvPr>
          <p:cNvGrpSpPr/>
          <p:nvPr/>
        </p:nvGrpSpPr>
        <p:grpSpPr>
          <a:xfrm>
            <a:off x="-2692" y="2417347"/>
            <a:ext cx="6860692" cy="599955"/>
            <a:chOff x="-2692" y="2417347"/>
            <a:chExt cx="6860692" cy="599955"/>
          </a:xfrm>
        </p:grpSpPr>
        <p:sp>
          <p:nvSpPr>
            <p:cNvPr id="17" name="Rechthoek 16">
              <a:extLst>
                <a:ext uri="{FF2B5EF4-FFF2-40B4-BE49-F238E27FC236}">
                  <a16:creationId xmlns:a16="http://schemas.microsoft.com/office/drawing/2014/main" id="{9FB0D63A-B4FD-BC4D-9975-64A867A9007D}"/>
                </a:ext>
              </a:extLst>
            </p:cNvPr>
            <p:cNvSpPr/>
            <p:nvPr/>
          </p:nvSpPr>
          <p:spPr>
            <a:xfrm>
              <a:off x="-2692" y="2417347"/>
              <a:ext cx="6860692" cy="599955"/>
            </a:xfrm>
            <a:prstGeom prst="rect">
              <a:avLst/>
            </a:prstGeom>
            <a:solidFill>
              <a:srgbClr val="009C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 name="Tekstvak 17">
              <a:extLst>
                <a:ext uri="{FF2B5EF4-FFF2-40B4-BE49-F238E27FC236}">
                  <a16:creationId xmlns:a16="http://schemas.microsoft.com/office/drawing/2014/main" id="{CC5ACE21-71C0-19E1-6EA0-0760D6328680}"/>
                </a:ext>
              </a:extLst>
            </p:cNvPr>
            <p:cNvSpPr txBox="1">
              <a:spLocks/>
            </p:cNvSpPr>
            <p:nvPr/>
          </p:nvSpPr>
          <p:spPr>
            <a:xfrm>
              <a:off x="61200" y="2517269"/>
              <a:ext cx="4269889" cy="400110"/>
            </a:xfrm>
            <a:prstGeom prst="rect">
              <a:avLst/>
            </a:prstGeom>
            <a:noFill/>
          </p:spPr>
          <p:txBody>
            <a:bodyPr wrap="square" rtlCol="0">
              <a:spAutoFit/>
            </a:bodyPr>
            <a:lstStyle/>
            <a:p>
              <a:r>
                <a:rPr lang="nl-NL" sz="2000" b="1" dirty="0" err="1">
                  <a:solidFill>
                    <a:schemeClr val="bg1"/>
                  </a:solidFill>
                  <a:latin typeface="Arial" panose="020B0604020202020204" pitchFamily="34" charset="0"/>
                  <a:cs typeface="Arial" panose="020B0604020202020204" pitchFamily="34" charset="0"/>
                </a:rPr>
                <a:t>BoKSA</a:t>
              </a:r>
              <a:endParaRPr lang="nl-NL" sz="1400" dirty="0">
                <a:latin typeface="Arial" panose="020B0604020202020204" pitchFamily="34" charset="0"/>
                <a:cs typeface="Arial" panose="020B0604020202020204" pitchFamily="34" charset="0"/>
              </a:endParaRPr>
            </a:p>
          </p:txBody>
        </p:sp>
      </p:grpSp>
      <p:sp>
        <p:nvSpPr>
          <p:cNvPr id="19" name="Rechthoek 18">
            <a:extLst>
              <a:ext uri="{FF2B5EF4-FFF2-40B4-BE49-F238E27FC236}">
                <a16:creationId xmlns:a16="http://schemas.microsoft.com/office/drawing/2014/main" id="{6103DA3D-AC49-9516-25C9-FAECA9EEDC9D}"/>
              </a:ext>
            </a:extLst>
          </p:cNvPr>
          <p:cNvSpPr/>
          <p:nvPr/>
        </p:nvSpPr>
        <p:spPr>
          <a:xfrm>
            <a:off x="3124200" y="736600"/>
            <a:ext cx="3632200" cy="3833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Tekstvak 19">
            <a:extLst>
              <a:ext uri="{FF2B5EF4-FFF2-40B4-BE49-F238E27FC236}">
                <a16:creationId xmlns:a16="http://schemas.microsoft.com/office/drawing/2014/main" id="{C63F5283-B675-AC90-75E3-08F319525944}"/>
              </a:ext>
            </a:extLst>
          </p:cNvPr>
          <p:cNvSpPr txBox="1"/>
          <p:nvPr/>
        </p:nvSpPr>
        <p:spPr>
          <a:xfrm>
            <a:off x="61200" y="1282700"/>
            <a:ext cx="1406860" cy="276999"/>
          </a:xfrm>
          <a:prstGeom prst="rect">
            <a:avLst/>
          </a:prstGeom>
          <a:noFill/>
        </p:spPr>
        <p:txBody>
          <a:bodyPr wrap="none" lIns="91440" tIns="45720" rIns="91440" bIns="45720" rtlCol="0" anchor="t">
            <a:spAutoFit/>
          </a:bodyPr>
          <a:lstStyle/>
          <a:p>
            <a:r>
              <a:rPr lang="nl-NL" sz="1200" dirty="0">
                <a:solidFill>
                  <a:srgbClr val="A5A5A5"/>
                </a:solidFill>
                <a:latin typeface="Arial"/>
                <a:cs typeface="Arial"/>
              </a:rPr>
              <a:t>Vul de prestatie in</a:t>
            </a:r>
            <a:endParaRPr lang="nl-NL" sz="1200" noProof="1">
              <a:solidFill>
                <a:srgbClr val="A5A5A5"/>
              </a:solidFill>
              <a:latin typeface="Arial"/>
              <a:cs typeface="Arial"/>
            </a:endParaRPr>
          </a:p>
        </p:txBody>
      </p:sp>
    </p:spTree>
    <p:custDataLst>
      <p:tags r:id="rId1"/>
    </p:custDataLst>
    <p:extLst>
      <p:ext uri="{BB962C8B-B14F-4D97-AF65-F5344CB8AC3E}">
        <p14:creationId xmlns:p14="http://schemas.microsoft.com/office/powerpoint/2010/main" val="19961737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voettekst 1">
            <a:extLst>
              <a:ext uri="{FF2B5EF4-FFF2-40B4-BE49-F238E27FC236}">
                <a16:creationId xmlns:a16="http://schemas.microsoft.com/office/drawing/2014/main" id="{5D74125E-2D51-B865-E0A0-F5140D638624}"/>
              </a:ext>
            </a:extLst>
          </p:cNvPr>
          <p:cNvSpPr>
            <a:spLocks noGrp="1" noRot="1" noMove="1" noResize="1" noEditPoints="1" noAdjustHandles="1" noChangeArrowheads="1" noChangeShapeType="1"/>
          </p:cNvSpPr>
          <p:nvPr>
            <p:ph type="ftr" sz="quarter" idx="11"/>
          </p:nvPr>
        </p:nvSpPr>
        <p:spPr>
          <a:xfrm>
            <a:off x="0" y="9684253"/>
            <a:ext cx="6857999" cy="160678"/>
          </a:xfrm>
        </p:spPr>
        <p:txBody>
          <a:bodyPr/>
          <a:lstStyle/>
          <a:p>
            <a:r>
              <a:rPr lang="nl-NL" dirty="0">
                <a:latin typeface="Arial"/>
                <a:cs typeface="Arial"/>
              </a:rPr>
              <a:t>SHUFFLE 4.0 update door Saxion OSS-TLC – Variant Miller</a:t>
            </a:r>
            <a:endParaRPr lang="nl-NL" dirty="0">
              <a:latin typeface="Arial" panose="020B0604020202020204" pitchFamily="34" charset="0"/>
              <a:cs typeface="Arial" panose="020B0604020202020204" pitchFamily="34" charset="0"/>
            </a:endParaRPr>
          </a:p>
        </p:txBody>
      </p:sp>
      <p:graphicFrame>
        <p:nvGraphicFramePr>
          <p:cNvPr id="9" name="Tabel 11">
            <a:extLst>
              <a:ext uri="{FF2B5EF4-FFF2-40B4-BE49-F238E27FC236}">
                <a16:creationId xmlns:a16="http://schemas.microsoft.com/office/drawing/2014/main" id="{D5FBDDE0-93C4-02C2-56F2-39C1A841D87C}"/>
              </a:ext>
            </a:extLst>
          </p:cNvPr>
          <p:cNvGraphicFramePr>
            <a:graphicFrameLocks/>
          </p:cNvGraphicFramePr>
          <p:nvPr/>
        </p:nvGraphicFramePr>
        <p:xfrm>
          <a:off x="0" y="3017302"/>
          <a:ext cx="6860692" cy="6487200"/>
        </p:xfrm>
        <a:graphic>
          <a:graphicData uri="http://schemas.openxmlformats.org/drawingml/2006/table">
            <a:tbl>
              <a:tblPr firstRow="1" bandRow="1">
                <a:tableStyleId>{5C22544A-7EE6-4342-B048-85BDC9FD1C3A}</a:tableStyleId>
              </a:tblPr>
              <a:tblGrid>
                <a:gridCol w="6860692">
                  <a:extLst>
                    <a:ext uri="{9D8B030D-6E8A-4147-A177-3AD203B41FA5}">
                      <a16:colId xmlns:a16="http://schemas.microsoft.com/office/drawing/2014/main" val="3940474786"/>
                    </a:ext>
                  </a:extLst>
                </a:gridCol>
              </a:tblGrid>
              <a:tr h="381600">
                <a:tc>
                  <a:txBody>
                    <a:bodyPr/>
                    <a:lstStyle/>
                    <a:p>
                      <a:r>
                        <a:rPr lang="nl-NL" dirty="0">
                          <a:solidFill>
                            <a:schemeClr val="bg1">
                              <a:lumMod val="85000"/>
                            </a:schemeClr>
                          </a:solidFill>
                          <a:latin typeface="Arial" panose="020B0604020202020204" pitchFamily="34" charset="0"/>
                          <a:cs typeface="Arial" panose="020B0604020202020204" pitchFamily="34" charset="0"/>
                        </a:rPr>
                        <a:t>A</a:t>
                      </a:r>
                    </a:p>
                  </a:txBody>
                  <a:tcPr marL="14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47198481"/>
                  </a:ext>
                </a:extLst>
              </a:tr>
              <a:tr h="381600">
                <a:tc>
                  <a:txBody>
                    <a:bodyPr/>
                    <a:lstStyle/>
                    <a:p>
                      <a:r>
                        <a:rPr lang="nl-NL" dirty="0">
                          <a:solidFill>
                            <a:schemeClr val="bg1">
                              <a:lumMod val="85000"/>
                            </a:schemeClr>
                          </a:solidFill>
                          <a:latin typeface="Arial" panose="020B0604020202020204" pitchFamily="34" charset="0"/>
                          <a:cs typeface="Arial" panose="020B0604020202020204" pitchFamily="34" charset="0"/>
                        </a:rPr>
                        <a:t>B</a:t>
                      </a:r>
                    </a:p>
                  </a:txBody>
                  <a:tcPr marL="14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04861250"/>
                  </a:ext>
                </a:extLst>
              </a:tr>
              <a:tr h="381600">
                <a:tc>
                  <a:txBody>
                    <a:bodyPr/>
                    <a:lstStyle/>
                    <a:p>
                      <a:r>
                        <a:rPr lang="nl-NL" dirty="0">
                          <a:solidFill>
                            <a:schemeClr val="bg1">
                              <a:lumMod val="85000"/>
                            </a:schemeClr>
                          </a:solidFill>
                          <a:latin typeface="Arial" panose="020B0604020202020204" pitchFamily="34" charset="0"/>
                          <a:cs typeface="Arial" panose="020B0604020202020204" pitchFamily="34" charset="0"/>
                        </a:rPr>
                        <a:t>C</a:t>
                      </a:r>
                    </a:p>
                  </a:txBody>
                  <a:tcPr marL="14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2281330"/>
                  </a:ext>
                </a:extLst>
              </a:tr>
              <a:tr h="381600">
                <a:tc>
                  <a:txBody>
                    <a:bodyPr/>
                    <a:lstStyle/>
                    <a:p>
                      <a:r>
                        <a:rPr lang="nl-NL" dirty="0">
                          <a:solidFill>
                            <a:schemeClr val="bg1">
                              <a:lumMod val="85000"/>
                            </a:schemeClr>
                          </a:solidFill>
                          <a:latin typeface="Arial" panose="020B0604020202020204" pitchFamily="34" charset="0"/>
                          <a:cs typeface="Arial" panose="020B0604020202020204" pitchFamily="34" charset="0"/>
                        </a:rPr>
                        <a:t>D</a:t>
                      </a:r>
                    </a:p>
                  </a:txBody>
                  <a:tcPr marL="14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46359927"/>
                  </a:ext>
                </a:extLst>
              </a:tr>
              <a:tr h="381600">
                <a:tc>
                  <a:txBody>
                    <a:bodyPr/>
                    <a:lstStyle/>
                    <a:p>
                      <a:r>
                        <a:rPr lang="nl-NL" dirty="0">
                          <a:solidFill>
                            <a:schemeClr val="bg1">
                              <a:lumMod val="85000"/>
                            </a:schemeClr>
                          </a:solidFill>
                          <a:latin typeface="Arial" panose="020B0604020202020204" pitchFamily="34" charset="0"/>
                          <a:cs typeface="Arial" panose="020B0604020202020204" pitchFamily="34" charset="0"/>
                        </a:rPr>
                        <a:t>E</a:t>
                      </a:r>
                    </a:p>
                  </a:txBody>
                  <a:tcPr marL="14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0698431"/>
                  </a:ext>
                </a:extLst>
              </a:tr>
              <a:tr h="381600">
                <a:tc>
                  <a:txBody>
                    <a:bodyPr/>
                    <a:lstStyle/>
                    <a:p>
                      <a:r>
                        <a:rPr lang="nl-NL" dirty="0">
                          <a:solidFill>
                            <a:schemeClr val="bg1">
                              <a:lumMod val="85000"/>
                            </a:schemeClr>
                          </a:solidFill>
                          <a:latin typeface="Arial" panose="020B0604020202020204" pitchFamily="34" charset="0"/>
                          <a:cs typeface="Arial" panose="020B0604020202020204" pitchFamily="34" charset="0"/>
                        </a:rPr>
                        <a:t>F</a:t>
                      </a:r>
                    </a:p>
                  </a:txBody>
                  <a:tcPr marL="14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73376958"/>
                  </a:ext>
                </a:extLst>
              </a:tr>
              <a:tr h="381600">
                <a:tc>
                  <a:txBody>
                    <a:bodyPr/>
                    <a:lstStyle/>
                    <a:p>
                      <a:r>
                        <a:rPr lang="nl-NL" dirty="0">
                          <a:solidFill>
                            <a:schemeClr val="bg1">
                              <a:lumMod val="85000"/>
                            </a:schemeClr>
                          </a:solidFill>
                          <a:latin typeface="Arial" panose="020B0604020202020204" pitchFamily="34" charset="0"/>
                          <a:cs typeface="Arial" panose="020B0604020202020204" pitchFamily="34" charset="0"/>
                        </a:rPr>
                        <a:t>G</a:t>
                      </a:r>
                    </a:p>
                  </a:txBody>
                  <a:tcPr marL="14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16982766"/>
                  </a:ext>
                </a:extLst>
              </a:tr>
              <a:tr h="381600">
                <a:tc>
                  <a:txBody>
                    <a:bodyPr/>
                    <a:lstStyle/>
                    <a:p>
                      <a:r>
                        <a:rPr lang="nl-NL" dirty="0">
                          <a:solidFill>
                            <a:schemeClr val="bg1">
                              <a:lumMod val="85000"/>
                            </a:schemeClr>
                          </a:solidFill>
                          <a:latin typeface="Arial" panose="020B0604020202020204" pitchFamily="34" charset="0"/>
                          <a:cs typeface="Arial" panose="020B0604020202020204" pitchFamily="34" charset="0"/>
                        </a:rPr>
                        <a:t>H</a:t>
                      </a:r>
                    </a:p>
                  </a:txBody>
                  <a:tcPr marL="14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27919954"/>
                  </a:ext>
                </a:extLst>
              </a:tr>
              <a:tr h="381600">
                <a:tc>
                  <a:txBody>
                    <a:bodyPr/>
                    <a:lstStyle/>
                    <a:p>
                      <a:r>
                        <a:rPr lang="nl-NL" dirty="0">
                          <a:solidFill>
                            <a:schemeClr val="bg1">
                              <a:lumMod val="85000"/>
                            </a:schemeClr>
                          </a:solidFill>
                          <a:latin typeface="Arial" panose="020B0604020202020204" pitchFamily="34" charset="0"/>
                          <a:cs typeface="Arial" panose="020B0604020202020204" pitchFamily="34" charset="0"/>
                        </a:rPr>
                        <a:t>I</a:t>
                      </a:r>
                    </a:p>
                  </a:txBody>
                  <a:tcPr marL="14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67101916"/>
                  </a:ext>
                </a:extLst>
              </a:tr>
              <a:tr h="381600">
                <a:tc>
                  <a:txBody>
                    <a:bodyPr/>
                    <a:lstStyle/>
                    <a:p>
                      <a:r>
                        <a:rPr lang="nl-NL" dirty="0">
                          <a:solidFill>
                            <a:schemeClr val="bg1">
                              <a:lumMod val="85000"/>
                            </a:schemeClr>
                          </a:solidFill>
                          <a:latin typeface="Arial" panose="020B0604020202020204" pitchFamily="34" charset="0"/>
                          <a:cs typeface="Arial" panose="020B0604020202020204" pitchFamily="34" charset="0"/>
                        </a:rPr>
                        <a:t>J</a:t>
                      </a:r>
                    </a:p>
                  </a:txBody>
                  <a:tcPr marL="14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27552270"/>
                  </a:ext>
                </a:extLst>
              </a:tr>
              <a:tr h="381600">
                <a:tc>
                  <a:txBody>
                    <a:bodyPr/>
                    <a:lstStyle/>
                    <a:p>
                      <a:r>
                        <a:rPr lang="nl-NL" dirty="0">
                          <a:solidFill>
                            <a:schemeClr val="bg1">
                              <a:lumMod val="85000"/>
                            </a:schemeClr>
                          </a:solidFill>
                          <a:latin typeface="Arial" panose="020B0604020202020204" pitchFamily="34" charset="0"/>
                          <a:cs typeface="Arial" panose="020B0604020202020204" pitchFamily="34" charset="0"/>
                        </a:rPr>
                        <a:t>K</a:t>
                      </a:r>
                    </a:p>
                  </a:txBody>
                  <a:tcPr marL="14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23562151"/>
                  </a:ext>
                </a:extLst>
              </a:tr>
              <a:tr h="381600">
                <a:tc>
                  <a:txBody>
                    <a:bodyPr/>
                    <a:lstStyle/>
                    <a:p>
                      <a:r>
                        <a:rPr lang="nl-NL" dirty="0">
                          <a:solidFill>
                            <a:schemeClr val="bg1">
                              <a:lumMod val="85000"/>
                            </a:schemeClr>
                          </a:solidFill>
                          <a:latin typeface="Arial" panose="020B0604020202020204" pitchFamily="34" charset="0"/>
                          <a:cs typeface="Arial" panose="020B0604020202020204" pitchFamily="34" charset="0"/>
                        </a:rPr>
                        <a:t>L</a:t>
                      </a:r>
                    </a:p>
                  </a:txBody>
                  <a:tcPr marL="14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86071592"/>
                  </a:ext>
                </a:extLst>
              </a:tr>
              <a:tr h="381600">
                <a:tc>
                  <a:txBody>
                    <a:bodyPr/>
                    <a:lstStyle/>
                    <a:p>
                      <a:r>
                        <a:rPr lang="nl-NL" dirty="0">
                          <a:solidFill>
                            <a:schemeClr val="bg1">
                              <a:lumMod val="85000"/>
                            </a:schemeClr>
                          </a:solidFill>
                          <a:latin typeface="Arial" panose="020B0604020202020204" pitchFamily="34" charset="0"/>
                          <a:cs typeface="Arial" panose="020B0604020202020204" pitchFamily="34" charset="0"/>
                        </a:rPr>
                        <a:t>M</a:t>
                      </a:r>
                    </a:p>
                  </a:txBody>
                  <a:tcPr marL="14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64811942"/>
                  </a:ext>
                </a:extLst>
              </a:tr>
              <a:tr h="381600">
                <a:tc>
                  <a:txBody>
                    <a:bodyPr/>
                    <a:lstStyle/>
                    <a:p>
                      <a:r>
                        <a:rPr lang="nl-NL" dirty="0">
                          <a:solidFill>
                            <a:schemeClr val="bg1">
                              <a:lumMod val="85000"/>
                            </a:schemeClr>
                          </a:solidFill>
                          <a:latin typeface="Arial" panose="020B0604020202020204" pitchFamily="34" charset="0"/>
                          <a:cs typeface="Arial" panose="020B0604020202020204" pitchFamily="34" charset="0"/>
                        </a:rPr>
                        <a:t>N</a:t>
                      </a:r>
                    </a:p>
                  </a:txBody>
                  <a:tcPr marL="14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15535011"/>
                  </a:ext>
                </a:extLst>
              </a:tr>
              <a:tr h="381600">
                <a:tc>
                  <a:txBody>
                    <a:bodyPr/>
                    <a:lstStyle/>
                    <a:p>
                      <a:r>
                        <a:rPr lang="nl-NL" dirty="0">
                          <a:solidFill>
                            <a:schemeClr val="bg1">
                              <a:lumMod val="85000"/>
                            </a:schemeClr>
                          </a:solidFill>
                          <a:latin typeface="Arial" panose="020B0604020202020204" pitchFamily="34" charset="0"/>
                          <a:cs typeface="Arial" panose="020B0604020202020204" pitchFamily="34" charset="0"/>
                        </a:rPr>
                        <a:t>O</a:t>
                      </a:r>
                    </a:p>
                  </a:txBody>
                  <a:tcPr marL="14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84807702"/>
                  </a:ext>
                </a:extLst>
              </a:tr>
              <a:tr h="381600">
                <a:tc>
                  <a:txBody>
                    <a:bodyPr/>
                    <a:lstStyle/>
                    <a:p>
                      <a:r>
                        <a:rPr lang="nl-NL" dirty="0">
                          <a:solidFill>
                            <a:schemeClr val="bg1">
                              <a:lumMod val="85000"/>
                            </a:schemeClr>
                          </a:solidFill>
                          <a:latin typeface="Arial" panose="020B0604020202020204" pitchFamily="34" charset="0"/>
                          <a:cs typeface="Arial" panose="020B0604020202020204" pitchFamily="34" charset="0"/>
                        </a:rPr>
                        <a:t>P</a:t>
                      </a:r>
                    </a:p>
                  </a:txBody>
                  <a:tcPr marL="14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94956381"/>
                  </a:ext>
                </a:extLst>
              </a:tr>
              <a:tr h="381600">
                <a:tc>
                  <a:txBody>
                    <a:bodyPr/>
                    <a:lstStyle/>
                    <a:p>
                      <a:r>
                        <a:rPr lang="nl-NL" dirty="0">
                          <a:solidFill>
                            <a:schemeClr val="bg1">
                              <a:lumMod val="85000"/>
                            </a:schemeClr>
                          </a:solidFill>
                          <a:latin typeface="Arial" panose="020B0604020202020204" pitchFamily="34" charset="0"/>
                          <a:cs typeface="Arial" panose="020B0604020202020204" pitchFamily="34" charset="0"/>
                        </a:rPr>
                        <a:t>Q</a:t>
                      </a:r>
                    </a:p>
                  </a:txBody>
                  <a:tcPr marL="14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52327836"/>
                  </a:ext>
                </a:extLst>
              </a:tr>
            </a:tbl>
          </a:graphicData>
        </a:graphic>
      </p:graphicFrame>
      <p:grpSp>
        <p:nvGrpSpPr>
          <p:cNvPr id="10" name="Groep 9">
            <a:extLst>
              <a:ext uri="{FF2B5EF4-FFF2-40B4-BE49-F238E27FC236}">
                <a16:creationId xmlns:a16="http://schemas.microsoft.com/office/drawing/2014/main" id="{AF15329E-7BCB-251B-2621-8CFDA3838216}"/>
              </a:ext>
            </a:extLst>
          </p:cNvPr>
          <p:cNvGrpSpPr/>
          <p:nvPr/>
        </p:nvGrpSpPr>
        <p:grpSpPr>
          <a:xfrm>
            <a:off x="-2691" y="4347"/>
            <a:ext cx="6860692" cy="1214853"/>
            <a:chOff x="-2691" y="4347"/>
            <a:chExt cx="6860692" cy="1214853"/>
          </a:xfrm>
        </p:grpSpPr>
        <p:sp>
          <p:nvSpPr>
            <p:cNvPr id="14" name="Rechthoek 13">
              <a:extLst>
                <a:ext uri="{FF2B5EF4-FFF2-40B4-BE49-F238E27FC236}">
                  <a16:creationId xmlns:a16="http://schemas.microsoft.com/office/drawing/2014/main" id="{0AD8F829-F99B-372E-CD97-B35B74F7CCF8}"/>
                </a:ext>
              </a:extLst>
            </p:cNvPr>
            <p:cNvSpPr/>
            <p:nvPr/>
          </p:nvSpPr>
          <p:spPr>
            <a:xfrm>
              <a:off x="-2691" y="4347"/>
              <a:ext cx="6860692" cy="1214853"/>
            </a:xfrm>
            <a:prstGeom prst="rect">
              <a:avLst/>
            </a:prstGeom>
            <a:solidFill>
              <a:srgbClr val="009C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Tekstvak 14">
              <a:extLst>
                <a:ext uri="{FF2B5EF4-FFF2-40B4-BE49-F238E27FC236}">
                  <a16:creationId xmlns:a16="http://schemas.microsoft.com/office/drawing/2014/main" id="{2C8BFF99-E768-5CC0-D3A2-FDFA7B59AC21}"/>
                </a:ext>
              </a:extLst>
            </p:cNvPr>
            <p:cNvSpPr txBox="1">
              <a:spLocks/>
            </p:cNvSpPr>
            <p:nvPr/>
          </p:nvSpPr>
          <p:spPr>
            <a:xfrm>
              <a:off x="61200" y="104269"/>
              <a:ext cx="5673389" cy="1015663"/>
            </a:xfrm>
            <a:prstGeom prst="rect">
              <a:avLst/>
            </a:prstGeom>
            <a:noFill/>
          </p:spPr>
          <p:txBody>
            <a:bodyPr wrap="square" rtlCol="0">
              <a:spAutoFit/>
            </a:bodyPr>
            <a:lstStyle/>
            <a:p>
              <a:r>
                <a:rPr lang="en-US" sz="2000" b="1" dirty="0" err="1">
                  <a:solidFill>
                    <a:schemeClr val="bg1"/>
                  </a:solidFill>
                  <a:latin typeface="Arial" panose="020B0604020202020204" pitchFamily="34" charset="0"/>
                  <a:cs typeface="Arial" panose="020B0604020202020204" pitchFamily="34" charset="0"/>
                </a:rPr>
                <a:t>BoKSA</a:t>
              </a:r>
              <a:endParaRPr lang="en-US" sz="2000" b="1" dirty="0">
                <a:solidFill>
                  <a:schemeClr val="bg1"/>
                </a:solidFill>
                <a:latin typeface="Arial" panose="020B0604020202020204" pitchFamily="34" charset="0"/>
                <a:cs typeface="Arial" panose="020B0604020202020204" pitchFamily="34" charset="0"/>
              </a:endParaRPr>
            </a:p>
            <a:p>
              <a:endParaRPr lang="en-US" sz="2000" b="1" dirty="0">
                <a:solidFill>
                  <a:schemeClr val="bg1"/>
                </a:solidFill>
                <a:latin typeface="Arial" panose="020B0604020202020204" pitchFamily="34" charset="0"/>
                <a:cs typeface="Arial" panose="020B0604020202020204" pitchFamily="34" charset="0"/>
              </a:endParaRPr>
            </a:p>
            <a:p>
              <a:r>
                <a:rPr lang="en-US" sz="2000" b="1" dirty="0" err="1">
                  <a:solidFill>
                    <a:schemeClr val="bg1"/>
                  </a:solidFill>
                  <a:latin typeface="Arial" panose="020B0604020202020204" pitchFamily="34" charset="0"/>
                  <a:cs typeface="Arial" panose="020B0604020202020204" pitchFamily="34" charset="0"/>
                </a:rPr>
                <a:t>Prestatie</a:t>
              </a:r>
              <a:r>
                <a:rPr lang="en-US" sz="2000" b="1" dirty="0">
                  <a:solidFill>
                    <a:schemeClr val="bg1"/>
                  </a:solidFill>
                  <a:latin typeface="Arial" panose="020B0604020202020204" pitchFamily="34" charset="0"/>
                  <a:cs typeface="Arial" panose="020B0604020202020204" pitchFamily="34" charset="0"/>
                </a:rPr>
                <a:t> nr.</a:t>
              </a:r>
              <a:endParaRPr lang="nl-NL" sz="1400" dirty="0">
                <a:latin typeface="Arial" panose="020B0604020202020204" pitchFamily="34" charset="0"/>
                <a:cs typeface="Arial" panose="020B0604020202020204" pitchFamily="34" charset="0"/>
              </a:endParaRPr>
            </a:p>
          </p:txBody>
        </p:sp>
      </p:grpSp>
      <p:grpSp>
        <p:nvGrpSpPr>
          <p:cNvPr id="16" name="Groep 15">
            <a:extLst>
              <a:ext uri="{FF2B5EF4-FFF2-40B4-BE49-F238E27FC236}">
                <a16:creationId xmlns:a16="http://schemas.microsoft.com/office/drawing/2014/main" id="{63AB927A-E8E6-E991-7C72-56BB96773E94}"/>
              </a:ext>
            </a:extLst>
          </p:cNvPr>
          <p:cNvGrpSpPr/>
          <p:nvPr/>
        </p:nvGrpSpPr>
        <p:grpSpPr>
          <a:xfrm>
            <a:off x="-2692" y="2417347"/>
            <a:ext cx="6860692" cy="599955"/>
            <a:chOff x="-2692" y="2417347"/>
            <a:chExt cx="6860692" cy="599955"/>
          </a:xfrm>
        </p:grpSpPr>
        <p:sp>
          <p:nvSpPr>
            <p:cNvPr id="17" name="Rechthoek 16">
              <a:extLst>
                <a:ext uri="{FF2B5EF4-FFF2-40B4-BE49-F238E27FC236}">
                  <a16:creationId xmlns:a16="http://schemas.microsoft.com/office/drawing/2014/main" id="{9FB0D63A-B4FD-BC4D-9975-64A867A9007D}"/>
                </a:ext>
              </a:extLst>
            </p:cNvPr>
            <p:cNvSpPr/>
            <p:nvPr/>
          </p:nvSpPr>
          <p:spPr>
            <a:xfrm>
              <a:off x="-2692" y="2417347"/>
              <a:ext cx="6860692" cy="599955"/>
            </a:xfrm>
            <a:prstGeom prst="rect">
              <a:avLst/>
            </a:prstGeom>
            <a:solidFill>
              <a:srgbClr val="009C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 name="Tekstvak 17">
              <a:extLst>
                <a:ext uri="{FF2B5EF4-FFF2-40B4-BE49-F238E27FC236}">
                  <a16:creationId xmlns:a16="http://schemas.microsoft.com/office/drawing/2014/main" id="{CC5ACE21-71C0-19E1-6EA0-0760D6328680}"/>
                </a:ext>
              </a:extLst>
            </p:cNvPr>
            <p:cNvSpPr txBox="1">
              <a:spLocks/>
            </p:cNvSpPr>
            <p:nvPr/>
          </p:nvSpPr>
          <p:spPr>
            <a:xfrm>
              <a:off x="61200" y="2517269"/>
              <a:ext cx="4269889" cy="400110"/>
            </a:xfrm>
            <a:prstGeom prst="rect">
              <a:avLst/>
            </a:prstGeom>
            <a:noFill/>
          </p:spPr>
          <p:txBody>
            <a:bodyPr wrap="square" rtlCol="0">
              <a:spAutoFit/>
            </a:bodyPr>
            <a:lstStyle/>
            <a:p>
              <a:r>
                <a:rPr lang="nl-NL" sz="2000" b="1" dirty="0" err="1">
                  <a:solidFill>
                    <a:schemeClr val="bg1"/>
                  </a:solidFill>
                  <a:latin typeface="Arial" panose="020B0604020202020204" pitchFamily="34" charset="0"/>
                  <a:cs typeface="Arial" panose="020B0604020202020204" pitchFamily="34" charset="0"/>
                </a:rPr>
                <a:t>BoKSA</a:t>
              </a:r>
              <a:endParaRPr lang="nl-NL" sz="1400" dirty="0">
                <a:latin typeface="Arial" panose="020B0604020202020204" pitchFamily="34" charset="0"/>
                <a:cs typeface="Arial" panose="020B0604020202020204" pitchFamily="34" charset="0"/>
              </a:endParaRPr>
            </a:p>
          </p:txBody>
        </p:sp>
      </p:grpSp>
      <p:sp>
        <p:nvSpPr>
          <p:cNvPr id="19" name="Rechthoek 18">
            <a:extLst>
              <a:ext uri="{FF2B5EF4-FFF2-40B4-BE49-F238E27FC236}">
                <a16:creationId xmlns:a16="http://schemas.microsoft.com/office/drawing/2014/main" id="{6103DA3D-AC49-9516-25C9-FAECA9EEDC9D}"/>
              </a:ext>
            </a:extLst>
          </p:cNvPr>
          <p:cNvSpPr/>
          <p:nvPr/>
        </p:nvSpPr>
        <p:spPr>
          <a:xfrm>
            <a:off x="3124200" y="736600"/>
            <a:ext cx="3632200" cy="3833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Tekstvak 19">
            <a:extLst>
              <a:ext uri="{FF2B5EF4-FFF2-40B4-BE49-F238E27FC236}">
                <a16:creationId xmlns:a16="http://schemas.microsoft.com/office/drawing/2014/main" id="{C63F5283-B675-AC90-75E3-08F319525944}"/>
              </a:ext>
            </a:extLst>
          </p:cNvPr>
          <p:cNvSpPr txBox="1"/>
          <p:nvPr/>
        </p:nvSpPr>
        <p:spPr>
          <a:xfrm>
            <a:off x="61200" y="1282700"/>
            <a:ext cx="1406860" cy="276999"/>
          </a:xfrm>
          <a:prstGeom prst="rect">
            <a:avLst/>
          </a:prstGeom>
          <a:noFill/>
        </p:spPr>
        <p:txBody>
          <a:bodyPr wrap="none" lIns="91440" tIns="45720" rIns="91440" bIns="45720" rtlCol="0" anchor="t">
            <a:spAutoFit/>
          </a:bodyPr>
          <a:lstStyle/>
          <a:p>
            <a:r>
              <a:rPr lang="nl-NL" sz="1200" dirty="0">
                <a:solidFill>
                  <a:srgbClr val="A5A5A5"/>
                </a:solidFill>
                <a:latin typeface="Arial"/>
                <a:cs typeface="Arial"/>
              </a:rPr>
              <a:t>Vul de prestatie in</a:t>
            </a:r>
            <a:endParaRPr lang="nl-NL" sz="1200" noProof="1">
              <a:solidFill>
                <a:srgbClr val="A5A5A5"/>
              </a:solidFill>
              <a:latin typeface="Arial"/>
              <a:cs typeface="Arial"/>
            </a:endParaRPr>
          </a:p>
        </p:txBody>
      </p:sp>
    </p:spTree>
    <p:custDataLst>
      <p:tags r:id="rId1"/>
    </p:custDataLst>
    <p:extLst>
      <p:ext uri="{BB962C8B-B14F-4D97-AF65-F5344CB8AC3E}">
        <p14:creationId xmlns:p14="http://schemas.microsoft.com/office/powerpoint/2010/main" val="31715427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voettekst 1">
            <a:extLst>
              <a:ext uri="{FF2B5EF4-FFF2-40B4-BE49-F238E27FC236}">
                <a16:creationId xmlns:a16="http://schemas.microsoft.com/office/drawing/2014/main" id="{5D74125E-2D51-B865-E0A0-F5140D638624}"/>
              </a:ext>
            </a:extLst>
          </p:cNvPr>
          <p:cNvSpPr>
            <a:spLocks noGrp="1" noRot="1" noMove="1" noResize="1" noEditPoints="1" noAdjustHandles="1" noChangeArrowheads="1" noChangeShapeType="1"/>
          </p:cNvSpPr>
          <p:nvPr>
            <p:ph type="ftr" sz="quarter" idx="11"/>
          </p:nvPr>
        </p:nvSpPr>
        <p:spPr>
          <a:xfrm>
            <a:off x="0" y="9684253"/>
            <a:ext cx="6857999" cy="160678"/>
          </a:xfrm>
        </p:spPr>
        <p:txBody>
          <a:bodyPr/>
          <a:lstStyle/>
          <a:p>
            <a:r>
              <a:rPr lang="nl-NL" dirty="0">
                <a:latin typeface="Arial"/>
                <a:cs typeface="Arial"/>
              </a:rPr>
              <a:t>SHUFFLE 4.0 update door Saxion OSS-TLC – Variant Miller</a:t>
            </a:r>
            <a:endParaRPr lang="nl-NL" dirty="0">
              <a:latin typeface="Arial" panose="020B0604020202020204" pitchFamily="34" charset="0"/>
              <a:cs typeface="Arial" panose="020B0604020202020204" pitchFamily="34" charset="0"/>
            </a:endParaRPr>
          </a:p>
        </p:txBody>
      </p:sp>
      <p:graphicFrame>
        <p:nvGraphicFramePr>
          <p:cNvPr id="9" name="Tabel 11">
            <a:extLst>
              <a:ext uri="{FF2B5EF4-FFF2-40B4-BE49-F238E27FC236}">
                <a16:creationId xmlns:a16="http://schemas.microsoft.com/office/drawing/2014/main" id="{D5FBDDE0-93C4-02C2-56F2-39C1A841D87C}"/>
              </a:ext>
            </a:extLst>
          </p:cNvPr>
          <p:cNvGraphicFramePr>
            <a:graphicFrameLocks/>
          </p:cNvGraphicFramePr>
          <p:nvPr/>
        </p:nvGraphicFramePr>
        <p:xfrm>
          <a:off x="0" y="3017302"/>
          <a:ext cx="6860692" cy="6487200"/>
        </p:xfrm>
        <a:graphic>
          <a:graphicData uri="http://schemas.openxmlformats.org/drawingml/2006/table">
            <a:tbl>
              <a:tblPr firstRow="1" bandRow="1">
                <a:tableStyleId>{5C22544A-7EE6-4342-B048-85BDC9FD1C3A}</a:tableStyleId>
              </a:tblPr>
              <a:tblGrid>
                <a:gridCol w="6860692">
                  <a:extLst>
                    <a:ext uri="{9D8B030D-6E8A-4147-A177-3AD203B41FA5}">
                      <a16:colId xmlns:a16="http://schemas.microsoft.com/office/drawing/2014/main" val="3940474786"/>
                    </a:ext>
                  </a:extLst>
                </a:gridCol>
              </a:tblGrid>
              <a:tr h="381600">
                <a:tc>
                  <a:txBody>
                    <a:bodyPr/>
                    <a:lstStyle/>
                    <a:p>
                      <a:r>
                        <a:rPr lang="nl-NL" dirty="0">
                          <a:solidFill>
                            <a:schemeClr val="bg1">
                              <a:lumMod val="85000"/>
                            </a:schemeClr>
                          </a:solidFill>
                          <a:latin typeface="Arial" panose="020B0604020202020204" pitchFamily="34" charset="0"/>
                          <a:cs typeface="Arial" panose="020B0604020202020204" pitchFamily="34" charset="0"/>
                        </a:rPr>
                        <a:t>A</a:t>
                      </a:r>
                    </a:p>
                  </a:txBody>
                  <a:tcPr marL="14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47198481"/>
                  </a:ext>
                </a:extLst>
              </a:tr>
              <a:tr h="381600">
                <a:tc>
                  <a:txBody>
                    <a:bodyPr/>
                    <a:lstStyle/>
                    <a:p>
                      <a:r>
                        <a:rPr lang="nl-NL" dirty="0">
                          <a:solidFill>
                            <a:schemeClr val="bg1">
                              <a:lumMod val="85000"/>
                            </a:schemeClr>
                          </a:solidFill>
                          <a:latin typeface="Arial" panose="020B0604020202020204" pitchFamily="34" charset="0"/>
                          <a:cs typeface="Arial" panose="020B0604020202020204" pitchFamily="34" charset="0"/>
                        </a:rPr>
                        <a:t>B</a:t>
                      </a:r>
                    </a:p>
                  </a:txBody>
                  <a:tcPr marL="14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04861250"/>
                  </a:ext>
                </a:extLst>
              </a:tr>
              <a:tr h="381600">
                <a:tc>
                  <a:txBody>
                    <a:bodyPr/>
                    <a:lstStyle/>
                    <a:p>
                      <a:r>
                        <a:rPr lang="nl-NL" dirty="0">
                          <a:solidFill>
                            <a:schemeClr val="bg1">
                              <a:lumMod val="85000"/>
                            </a:schemeClr>
                          </a:solidFill>
                          <a:latin typeface="Arial" panose="020B0604020202020204" pitchFamily="34" charset="0"/>
                          <a:cs typeface="Arial" panose="020B0604020202020204" pitchFamily="34" charset="0"/>
                        </a:rPr>
                        <a:t>C</a:t>
                      </a:r>
                    </a:p>
                  </a:txBody>
                  <a:tcPr marL="14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2281330"/>
                  </a:ext>
                </a:extLst>
              </a:tr>
              <a:tr h="381600">
                <a:tc>
                  <a:txBody>
                    <a:bodyPr/>
                    <a:lstStyle/>
                    <a:p>
                      <a:r>
                        <a:rPr lang="nl-NL" dirty="0">
                          <a:solidFill>
                            <a:schemeClr val="bg1">
                              <a:lumMod val="85000"/>
                            </a:schemeClr>
                          </a:solidFill>
                          <a:latin typeface="Arial" panose="020B0604020202020204" pitchFamily="34" charset="0"/>
                          <a:cs typeface="Arial" panose="020B0604020202020204" pitchFamily="34" charset="0"/>
                        </a:rPr>
                        <a:t>D</a:t>
                      </a:r>
                    </a:p>
                  </a:txBody>
                  <a:tcPr marL="14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46359927"/>
                  </a:ext>
                </a:extLst>
              </a:tr>
              <a:tr h="381600">
                <a:tc>
                  <a:txBody>
                    <a:bodyPr/>
                    <a:lstStyle/>
                    <a:p>
                      <a:r>
                        <a:rPr lang="nl-NL" dirty="0">
                          <a:solidFill>
                            <a:schemeClr val="bg1">
                              <a:lumMod val="85000"/>
                            </a:schemeClr>
                          </a:solidFill>
                          <a:latin typeface="Arial" panose="020B0604020202020204" pitchFamily="34" charset="0"/>
                          <a:cs typeface="Arial" panose="020B0604020202020204" pitchFamily="34" charset="0"/>
                        </a:rPr>
                        <a:t>E</a:t>
                      </a:r>
                    </a:p>
                  </a:txBody>
                  <a:tcPr marL="14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0698431"/>
                  </a:ext>
                </a:extLst>
              </a:tr>
              <a:tr h="381600">
                <a:tc>
                  <a:txBody>
                    <a:bodyPr/>
                    <a:lstStyle/>
                    <a:p>
                      <a:r>
                        <a:rPr lang="nl-NL" dirty="0">
                          <a:solidFill>
                            <a:schemeClr val="bg1">
                              <a:lumMod val="85000"/>
                            </a:schemeClr>
                          </a:solidFill>
                          <a:latin typeface="Arial" panose="020B0604020202020204" pitchFamily="34" charset="0"/>
                          <a:cs typeface="Arial" panose="020B0604020202020204" pitchFamily="34" charset="0"/>
                        </a:rPr>
                        <a:t>F</a:t>
                      </a:r>
                    </a:p>
                  </a:txBody>
                  <a:tcPr marL="14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73376958"/>
                  </a:ext>
                </a:extLst>
              </a:tr>
              <a:tr h="381600">
                <a:tc>
                  <a:txBody>
                    <a:bodyPr/>
                    <a:lstStyle/>
                    <a:p>
                      <a:r>
                        <a:rPr lang="nl-NL" dirty="0">
                          <a:solidFill>
                            <a:schemeClr val="bg1">
                              <a:lumMod val="85000"/>
                            </a:schemeClr>
                          </a:solidFill>
                          <a:latin typeface="Arial" panose="020B0604020202020204" pitchFamily="34" charset="0"/>
                          <a:cs typeface="Arial" panose="020B0604020202020204" pitchFamily="34" charset="0"/>
                        </a:rPr>
                        <a:t>G</a:t>
                      </a:r>
                    </a:p>
                  </a:txBody>
                  <a:tcPr marL="14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16982766"/>
                  </a:ext>
                </a:extLst>
              </a:tr>
              <a:tr h="381600">
                <a:tc>
                  <a:txBody>
                    <a:bodyPr/>
                    <a:lstStyle/>
                    <a:p>
                      <a:r>
                        <a:rPr lang="nl-NL" dirty="0">
                          <a:solidFill>
                            <a:schemeClr val="bg1">
                              <a:lumMod val="85000"/>
                            </a:schemeClr>
                          </a:solidFill>
                          <a:latin typeface="Arial" panose="020B0604020202020204" pitchFamily="34" charset="0"/>
                          <a:cs typeface="Arial" panose="020B0604020202020204" pitchFamily="34" charset="0"/>
                        </a:rPr>
                        <a:t>H</a:t>
                      </a:r>
                    </a:p>
                  </a:txBody>
                  <a:tcPr marL="14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27919954"/>
                  </a:ext>
                </a:extLst>
              </a:tr>
              <a:tr h="381600">
                <a:tc>
                  <a:txBody>
                    <a:bodyPr/>
                    <a:lstStyle/>
                    <a:p>
                      <a:r>
                        <a:rPr lang="nl-NL" dirty="0">
                          <a:solidFill>
                            <a:schemeClr val="bg1">
                              <a:lumMod val="85000"/>
                            </a:schemeClr>
                          </a:solidFill>
                          <a:latin typeface="Arial" panose="020B0604020202020204" pitchFamily="34" charset="0"/>
                          <a:cs typeface="Arial" panose="020B0604020202020204" pitchFamily="34" charset="0"/>
                        </a:rPr>
                        <a:t>I</a:t>
                      </a:r>
                    </a:p>
                  </a:txBody>
                  <a:tcPr marL="14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67101916"/>
                  </a:ext>
                </a:extLst>
              </a:tr>
              <a:tr h="381600">
                <a:tc>
                  <a:txBody>
                    <a:bodyPr/>
                    <a:lstStyle/>
                    <a:p>
                      <a:r>
                        <a:rPr lang="nl-NL" dirty="0">
                          <a:solidFill>
                            <a:schemeClr val="bg1">
                              <a:lumMod val="85000"/>
                            </a:schemeClr>
                          </a:solidFill>
                          <a:latin typeface="Arial" panose="020B0604020202020204" pitchFamily="34" charset="0"/>
                          <a:cs typeface="Arial" panose="020B0604020202020204" pitchFamily="34" charset="0"/>
                        </a:rPr>
                        <a:t>J</a:t>
                      </a:r>
                    </a:p>
                  </a:txBody>
                  <a:tcPr marL="14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27552270"/>
                  </a:ext>
                </a:extLst>
              </a:tr>
              <a:tr h="381600">
                <a:tc>
                  <a:txBody>
                    <a:bodyPr/>
                    <a:lstStyle/>
                    <a:p>
                      <a:r>
                        <a:rPr lang="nl-NL" dirty="0">
                          <a:solidFill>
                            <a:schemeClr val="bg1">
                              <a:lumMod val="85000"/>
                            </a:schemeClr>
                          </a:solidFill>
                          <a:latin typeface="Arial" panose="020B0604020202020204" pitchFamily="34" charset="0"/>
                          <a:cs typeface="Arial" panose="020B0604020202020204" pitchFamily="34" charset="0"/>
                        </a:rPr>
                        <a:t>K</a:t>
                      </a:r>
                    </a:p>
                  </a:txBody>
                  <a:tcPr marL="14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23562151"/>
                  </a:ext>
                </a:extLst>
              </a:tr>
              <a:tr h="381600">
                <a:tc>
                  <a:txBody>
                    <a:bodyPr/>
                    <a:lstStyle/>
                    <a:p>
                      <a:r>
                        <a:rPr lang="nl-NL" dirty="0">
                          <a:solidFill>
                            <a:schemeClr val="bg1">
                              <a:lumMod val="85000"/>
                            </a:schemeClr>
                          </a:solidFill>
                          <a:latin typeface="Arial" panose="020B0604020202020204" pitchFamily="34" charset="0"/>
                          <a:cs typeface="Arial" panose="020B0604020202020204" pitchFamily="34" charset="0"/>
                        </a:rPr>
                        <a:t>L</a:t>
                      </a:r>
                    </a:p>
                  </a:txBody>
                  <a:tcPr marL="14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86071592"/>
                  </a:ext>
                </a:extLst>
              </a:tr>
              <a:tr h="381600">
                <a:tc>
                  <a:txBody>
                    <a:bodyPr/>
                    <a:lstStyle/>
                    <a:p>
                      <a:r>
                        <a:rPr lang="nl-NL" dirty="0">
                          <a:solidFill>
                            <a:schemeClr val="bg1">
                              <a:lumMod val="85000"/>
                            </a:schemeClr>
                          </a:solidFill>
                          <a:latin typeface="Arial" panose="020B0604020202020204" pitchFamily="34" charset="0"/>
                          <a:cs typeface="Arial" panose="020B0604020202020204" pitchFamily="34" charset="0"/>
                        </a:rPr>
                        <a:t>M</a:t>
                      </a:r>
                    </a:p>
                  </a:txBody>
                  <a:tcPr marL="14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64811942"/>
                  </a:ext>
                </a:extLst>
              </a:tr>
              <a:tr h="381600">
                <a:tc>
                  <a:txBody>
                    <a:bodyPr/>
                    <a:lstStyle/>
                    <a:p>
                      <a:r>
                        <a:rPr lang="nl-NL" dirty="0">
                          <a:solidFill>
                            <a:schemeClr val="bg1">
                              <a:lumMod val="85000"/>
                            </a:schemeClr>
                          </a:solidFill>
                          <a:latin typeface="Arial" panose="020B0604020202020204" pitchFamily="34" charset="0"/>
                          <a:cs typeface="Arial" panose="020B0604020202020204" pitchFamily="34" charset="0"/>
                        </a:rPr>
                        <a:t>N</a:t>
                      </a:r>
                    </a:p>
                  </a:txBody>
                  <a:tcPr marL="14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15535011"/>
                  </a:ext>
                </a:extLst>
              </a:tr>
              <a:tr h="381600">
                <a:tc>
                  <a:txBody>
                    <a:bodyPr/>
                    <a:lstStyle/>
                    <a:p>
                      <a:r>
                        <a:rPr lang="nl-NL" dirty="0">
                          <a:solidFill>
                            <a:schemeClr val="bg1">
                              <a:lumMod val="85000"/>
                            </a:schemeClr>
                          </a:solidFill>
                          <a:latin typeface="Arial" panose="020B0604020202020204" pitchFamily="34" charset="0"/>
                          <a:cs typeface="Arial" panose="020B0604020202020204" pitchFamily="34" charset="0"/>
                        </a:rPr>
                        <a:t>O</a:t>
                      </a:r>
                    </a:p>
                  </a:txBody>
                  <a:tcPr marL="14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84807702"/>
                  </a:ext>
                </a:extLst>
              </a:tr>
              <a:tr h="381600">
                <a:tc>
                  <a:txBody>
                    <a:bodyPr/>
                    <a:lstStyle/>
                    <a:p>
                      <a:r>
                        <a:rPr lang="nl-NL" dirty="0">
                          <a:solidFill>
                            <a:schemeClr val="bg1">
                              <a:lumMod val="85000"/>
                            </a:schemeClr>
                          </a:solidFill>
                          <a:latin typeface="Arial" panose="020B0604020202020204" pitchFamily="34" charset="0"/>
                          <a:cs typeface="Arial" panose="020B0604020202020204" pitchFamily="34" charset="0"/>
                        </a:rPr>
                        <a:t>P</a:t>
                      </a:r>
                    </a:p>
                  </a:txBody>
                  <a:tcPr marL="14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94956381"/>
                  </a:ext>
                </a:extLst>
              </a:tr>
              <a:tr h="381600">
                <a:tc>
                  <a:txBody>
                    <a:bodyPr/>
                    <a:lstStyle/>
                    <a:p>
                      <a:r>
                        <a:rPr lang="nl-NL" dirty="0">
                          <a:solidFill>
                            <a:schemeClr val="bg1">
                              <a:lumMod val="85000"/>
                            </a:schemeClr>
                          </a:solidFill>
                          <a:latin typeface="Arial" panose="020B0604020202020204" pitchFamily="34" charset="0"/>
                          <a:cs typeface="Arial" panose="020B0604020202020204" pitchFamily="34" charset="0"/>
                        </a:rPr>
                        <a:t>Q</a:t>
                      </a:r>
                    </a:p>
                  </a:txBody>
                  <a:tcPr marL="14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52327836"/>
                  </a:ext>
                </a:extLst>
              </a:tr>
            </a:tbl>
          </a:graphicData>
        </a:graphic>
      </p:graphicFrame>
      <p:grpSp>
        <p:nvGrpSpPr>
          <p:cNvPr id="10" name="Groep 9">
            <a:extLst>
              <a:ext uri="{FF2B5EF4-FFF2-40B4-BE49-F238E27FC236}">
                <a16:creationId xmlns:a16="http://schemas.microsoft.com/office/drawing/2014/main" id="{AF15329E-7BCB-251B-2621-8CFDA3838216}"/>
              </a:ext>
            </a:extLst>
          </p:cNvPr>
          <p:cNvGrpSpPr/>
          <p:nvPr/>
        </p:nvGrpSpPr>
        <p:grpSpPr>
          <a:xfrm>
            <a:off x="-2691" y="4347"/>
            <a:ext cx="6860692" cy="1214853"/>
            <a:chOff x="-2691" y="4347"/>
            <a:chExt cx="6860692" cy="1214853"/>
          </a:xfrm>
        </p:grpSpPr>
        <p:sp>
          <p:nvSpPr>
            <p:cNvPr id="14" name="Rechthoek 13">
              <a:extLst>
                <a:ext uri="{FF2B5EF4-FFF2-40B4-BE49-F238E27FC236}">
                  <a16:creationId xmlns:a16="http://schemas.microsoft.com/office/drawing/2014/main" id="{0AD8F829-F99B-372E-CD97-B35B74F7CCF8}"/>
                </a:ext>
              </a:extLst>
            </p:cNvPr>
            <p:cNvSpPr/>
            <p:nvPr/>
          </p:nvSpPr>
          <p:spPr>
            <a:xfrm>
              <a:off x="-2691" y="4347"/>
              <a:ext cx="6860692" cy="1214853"/>
            </a:xfrm>
            <a:prstGeom prst="rect">
              <a:avLst/>
            </a:prstGeom>
            <a:solidFill>
              <a:srgbClr val="009C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Tekstvak 14">
              <a:extLst>
                <a:ext uri="{FF2B5EF4-FFF2-40B4-BE49-F238E27FC236}">
                  <a16:creationId xmlns:a16="http://schemas.microsoft.com/office/drawing/2014/main" id="{2C8BFF99-E768-5CC0-D3A2-FDFA7B59AC21}"/>
                </a:ext>
              </a:extLst>
            </p:cNvPr>
            <p:cNvSpPr txBox="1">
              <a:spLocks/>
            </p:cNvSpPr>
            <p:nvPr/>
          </p:nvSpPr>
          <p:spPr>
            <a:xfrm>
              <a:off x="61200" y="104269"/>
              <a:ext cx="5673389" cy="1015663"/>
            </a:xfrm>
            <a:prstGeom prst="rect">
              <a:avLst/>
            </a:prstGeom>
            <a:noFill/>
          </p:spPr>
          <p:txBody>
            <a:bodyPr wrap="square" rtlCol="0">
              <a:spAutoFit/>
            </a:bodyPr>
            <a:lstStyle/>
            <a:p>
              <a:r>
                <a:rPr lang="en-US" sz="2000" b="1" dirty="0" err="1">
                  <a:solidFill>
                    <a:schemeClr val="bg1"/>
                  </a:solidFill>
                  <a:latin typeface="Arial" panose="020B0604020202020204" pitchFamily="34" charset="0"/>
                  <a:cs typeface="Arial" panose="020B0604020202020204" pitchFamily="34" charset="0"/>
                </a:rPr>
                <a:t>BoKSA</a:t>
              </a:r>
              <a:endParaRPr lang="en-US" sz="2000" b="1" dirty="0">
                <a:solidFill>
                  <a:schemeClr val="bg1"/>
                </a:solidFill>
                <a:latin typeface="Arial" panose="020B0604020202020204" pitchFamily="34" charset="0"/>
                <a:cs typeface="Arial" panose="020B0604020202020204" pitchFamily="34" charset="0"/>
              </a:endParaRPr>
            </a:p>
            <a:p>
              <a:endParaRPr lang="en-US" sz="2000" b="1" dirty="0">
                <a:solidFill>
                  <a:schemeClr val="bg1"/>
                </a:solidFill>
                <a:latin typeface="Arial" panose="020B0604020202020204" pitchFamily="34" charset="0"/>
                <a:cs typeface="Arial" panose="020B0604020202020204" pitchFamily="34" charset="0"/>
              </a:endParaRPr>
            </a:p>
            <a:p>
              <a:r>
                <a:rPr lang="en-US" sz="2000" b="1" dirty="0" err="1">
                  <a:solidFill>
                    <a:schemeClr val="bg1"/>
                  </a:solidFill>
                  <a:latin typeface="Arial" panose="020B0604020202020204" pitchFamily="34" charset="0"/>
                  <a:cs typeface="Arial" panose="020B0604020202020204" pitchFamily="34" charset="0"/>
                </a:rPr>
                <a:t>Prestatie</a:t>
              </a:r>
              <a:r>
                <a:rPr lang="en-US" sz="2000" b="1" dirty="0">
                  <a:solidFill>
                    <a:schemeClr val="bg1"/>
                  </a:solidFill>
                  <a:latin typeface="Arial" panose="020B0604020202020204" pitchFamily="34" charset="0"/>
                  <a:cs typeface="Arial" panose="020B0604020202020204" pitchFamily="34" charset="0"/>
                </a:rPr>
                <a:t> nr.</a:t>
              </a:r>
              <a:endParaRPr lang="nl-NL" sz="1400" dirty="0">
                <a:latin typeface="Arial" panose="020B0604020202020204" pitchFamily="34" charset="0"/>
                <a:cs typeface="Arial" panose="020B0604020202020204" pitchFamily="34" charset="0"/>
              </a:endParaRPr>
            </a:p>
          </p:txBody>
        </p:sp>
      </p:grpSp>
      <p:grpSp>
        <p:nvGrpSpPr>
          <p:cNvPr id="16" name="Groep 15">
            <a:extLst>
              <a:ext uri="{FF2B5EF4-FFF2-40B4-BE49-F238E27FC236}">
                <a16:creationId xmlns:a16="http://schemas.microsoft.com/office/drawing/2014/main" id="{63AB927A-E8E6-E991-7C72-56BB96773E94}"/>
              </a:ext>
            </a:extLst>
          </p:cNvPr>
          <p:cNvGrpSpPr/>
          <p:nvPr/>
        </p:nvGrpSpPr>
        <p:grpSpPr>
          <a:xfrm>
            <a:off x="-2692" y="2417347"/>
            <a:ext cx="6860692" cy="599955"/>
            <a:chOff x="-2692" y="2417347"/>
            <a:chExt cx="6860692" cy="599955"/>
          </a:xfrm>
        </p:grpSpPr>
        <p:sp>
          <p:nvSpPr>
            <p:cNvPr id="17" name="Rechthoek 16">
              <a:extLst>
                <a:ext uri="{FF2B5EF4-FFF2-40B4-BE49-F238E27FC236}">
                  <a16:creationId xmlns:a16="http://schemas.microsoft.com/office/drawing/2014/main" id="{9FB0D63A-B4FD-BC4D-9975-64A867A9007D}"/>
                </a:ext>
              </a:extLst>
            </p:cNvPr>
            <p:cNvSpPr/>
            <p:nvPr/>
          </p:nvSpPr>
          <p:spPr>
            <a:xfrm>
              <a:off x="-2692" y="2417347"/>
              <a:ext cx="6860692" cy="599955"/>
            </a:xfrm>
            <a:prstGeom prst="rect">
              <a:avLst/>
            </a:prstGeom>
            <a:solidFill>
              <a:srgbClr val="009C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 name="Tekstvak 17">
              <a:extLst>
                <a:ext uri="{FF2B5EF4-FFF2-40B4-BE49-F238E27FC236}">
                  <a16:creationId xmlns:a16="http://schemas.microsoft.com/office/drawing/2014/main" id="{CC5ACE21-71C0-19E1-6EA0-0760D6328680}"/>
                </a:ext>
              </a:extLst>
            </p:cNvPr>
            <p:cNvSpPr txBox="1">
              <a:spLocks/>
            </p:cNvSpPr>
            <p:nvPr/>
          </p:nvSpPr>
          <p:spPr>
            <a:xfrm>
              <a:off x="61200" y="2517269"/>
              <a:ext cx="4269889" cy="400110"/>
            </a:xfrm>
            <a:prstGeom prst="rect">
              <a:avLst/>
            </a:prstGeom>
            <a:noFill/>
          </p:spPr>
          <p:txBody>
            <a:bodyPr wrap="square" rtlCol="0">
              <a:spAutoFit/>
            </a:bodyPr>
            <a:lstStyle/>
            <a:p>
              <a:r>
                <a:rPr lang="nl-NL" sz="2000" b="1" dirty="0" err="1">
                  <a:solidFill>
                    <a:schemeClr val="bg1"/>
                  </a:solidFill>
                  <a:latin typeface="Arial" panose="020B0604020202020204" pitchFamily="34" charset="0"/>
                  <a:cs typeface="Arial" panose="020B0604020202020204" pitchFamily="34" charset="0"/>
                </a:rPr>
                <a:t>BoKSA</a:t>
              </a:r>
              <a:endParaRPr lang="nl-NL" sz="1400" dirty="0">
                <a:latin typeface="Arial" panose="020B0604020202020204" pitchFamily="34" charset="0"/>
                <a:cs typeface="Arial" panose="020B0604020202020204" pitchFamily="34" charset="0"/>
              </a:endParaRPr>
            </a:p>
          </p:txBody>
        </p:sp>
      </p:grpSp>
      <p:sp>
        <p:nvSpPr>
          <p:cNvPr id="19" name="Rechthoek 18">
            <a:extLst>
              <a:ext uri="{FF2B5EF4-FFF2-40B4-BE49-F238E27FC236}">
                <a16:creationId xmlns:a16="http://schemas.microsoft.com/office/drawing/2014/main" id="{6103DA3D-AC49-9516-25C9-FAECA9EEDC9D}"/>
              </a:ext>
            </a:extLst>
          </p:cNvPr>
          <p:cNvSpPr/>
          <p:nvPr/>
        </p:nvSpPr>
        <p:spPr>
          <a:xfrm>
            <a:off x="3124200" y="736600"/>
            <a:ext cx="3632200" cy="3833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Tekstvak 19">
            <a:extLst>
              <a:ext uri="{FF2B5EF4-FFF2-40B4-BE49-F238E27FC236}">
                <a16:creationId xmlns:a16="http://schemas.microsoft.com/office/drawing/2014/main" id="{C63F5283-B675-AC90-75E3-08F319525944}"/>
              </a:ext>
            </a:extLst>
          </p:cNvPr>
          <p:cNvSpPr txBox="1"/>
          <p:nvPr/>
        </p:nvSpPr>
        <p:spPr>
          <a:xfrm>
            <a:off x="61200" y="1282700"/>
            <a:ext cx="1406860" cy="276999"/>
          </a:xfrm>
          <a:prstGeom prst="rect">
            <a:avLst/>
          </a:prstGeom>
          <a:noFill/>
        </p:spPr>
        <p:txBody>
          <a:bodyPr wrap="none" lIns="91440" tIns="45720" rIns="91440" bIns="45720" rtlCol="0" anchor="t">
            <a:spAutoFit/>
          </a:bodyPr>
          <a:lstStyle/>
          <a:p>
            <a:r>
              <a:rPr lang="nl-NL" sz="1200" dirty="0">
                <a:solidFill>
                  <a:srgbClr val="A5A5A5"/>
                </a:solidFill>
                <a:latin typeface="Arial"/>
                <a:cs typeface="Arial"/>
              </a:rPr>
              <a:t>Vul de prestatie in</a:t>
            </a:r>
            <a:endParaRPr lang="nl-NL" sz="1200" noProof="1">
              <a:solidFill>
                <a:srgbClr val="A5A5A5"/>
              </a:solidFill>
              <a:latin typeface="Arial"/>
              <a:cs typeface="Arial"/>
            </a:endParaRPr>
          </a:p>
        </p:txBody>
      </p:sp>
    </p:spTree>
    <p:custDataLst>
      <p:tags r:id="rId1"/>
    </p:custDataLst>
    <p:extLst>
      <p:ext uri="{BB962C8B-B14F-4D97-AF65-F5344CB8AC3E}">
        <p14:creationId xmlns:p14="http://schemas.microsoft.com/office/powerpoint/2010/main" val="41227757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voettekst 1">
            <a:extLst>
              <a:ext uri="{FF2B5EF4-FFF2-40B4-BE49-F238E27FC236}">
                <a16:creationId xmlns:a16="http://schemas.microsoft.com/office/drawing/2014/main" id="{5D74125E-2D51-B865-E0A0-F5140D638624}"/>
              </a:ext>
            </a:extLst>
          </p:cNvPr>
          <p:cNvSpPr>
            <a:spLocks noGrp="1" noRot="1" noMove="1" noResize="1" noEditPoints="1" noAdjustHandles="1" noChangeArrowheads="1" noChangeShapeType="1"/>
          </p:cNvSpPr>
          <p:nvPr>
            <p:ph type="ftr" sz="quarter" idx="11"/>
          </p:nvPr>
        </p:nvSpPr>
        <p:spPr>
          <a:xfrm>
            <a:off x="0" y="9684253"/>
            <a:ext cx="6857999" cy="160678"/>
          </a:xfrm>
        </p:spPr>
        <p:txBody>
          <a:bodyPr/>
          <a:lstStyle/>
          <a:p>
            <a:r>
              <a:rPr lang="nl-NL" dirty="0">
                <a:latin typeface="Arial"/>
                <a:cs typeface="Arial"/>
              </a:rPr>
              <a:t>SHUFFLE 4.0 update door Saxion OSS-TLC – Variant Miller</a:t>
            </a:r>
            <a:endParaRPr lang="nl-NL" dirty="0">
              <a:latin typeface="Arial" panose="020B0604020202020204" pitchFamily="34" charset="0"/>
              <a:cs typeface="Arial" panose="020B0604020202020204" pitchFamily="34" charset="0"/>
            </a:endParaRPr>
          </a:p>
        </p:txBody>
      </p:sp>
      <p:graphicFrame>
        <p:nvGraphicFramePr>
          <p:cNvPr id="9" name="Tabel 11">
            <a:extLst>
              <a:ext uri="{FF2B5EF4-FFF2-40B4-BE49-F238E27FC236}">
                <a16:creationId xmlns:a16="http://schemas.microsoft.com/office/drawing/2014/main" id="{D5FBDDE0-93C4-02C2-56F2-39C1A841D87C}"/>
              </a:ext>
            </a:extLst>
          </p:cNvPr>
          <p:cNvGraphicFramePr>
            <a:graphicFrameLocks/>
          </p:cNvGraphicFramePr>
          <p:nvPr/>
        </p:nvGraphicFramePr>
        <p:xfrm>
          <a:off x="0" y="3017302"/>
          <a:ext cx="6860692" cy="6487200"/>
        </p:xfrm>
        <a:graphic>
          <a:graphicData uri="http://schemas.openxmlformats.org/drawingml/2006/table">
            <a:tbl>
              <a:tblPr firstRow="1" bandRow="1">
                <a:tableStyleId>{5C22544A-7EE6-4342-B048-85BDC9FD1C3A}</a:tableStyleId>
              </a:tblPr>
              <a:tblGrid>
                <a:gridCol w="6860692">
                  <a:extLst>
                    <a:ext uri="{9D8B030D-6E8A-4147-A177-3AD203B41FA5}">
                      <a16:colId xmlns:a16="http://schemas.microsoft.com/office/drawing/2014/main" val="3940474786"/>
                    </a:ext>
                  </a:extLst>
                </a:gridCol>
              </a:tblGrid>
              <a:tr h="381600">
                <a:tc>
                  <a:txBody>
                    <a:bodyPr/>
                    <a:lstStyle/>
                    <a:p>
                      <a:r>
                        <a:rPr lang="nl-NL" dirty="0">
                          <a:solidFill>
                            <a:schemeClr val="bg1">
                              <a:lumMod val="85000"/>
                            </a:schemeClr>
                          </a:solidFill>
                          <a:latin typeface="Arial" panose="020B0604020202020204" pitchFamily="34" charset="0"/>
                          <a:cs typeface="Arial" panose="020B0604020202020204" pitchFamily="34" charset="0"/>
                        </a:rPr>
                        <a:t>A</a:t>
                      </a:r>
                    </a:p>
                  </a:txBody>
                  <a:tcPr marL="14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47198481"/>
                  </a:ext>
                </a:extLst>
              </a:tr>
              <a:tr h="381600">
                <a:tc>
                  <a:txBody>
                    <a:bodyPr/>
                    <a:lstStyle/>
                    <a:p>
                      <a:r>
                        <a:rPr lang="nl-NL" dirty="0">
                          <a:solidFill>
                            <a:schemeClr val="bg1">
                              <a:lumMod val="85000"/>
                            </a:schemeClr>
                          </a:solidFill>
                          <a:latin typeface="Arial" panose="020B0604020202020204" pitchFamily="34" charset="0"/>
                          <a:cs typeface="Arial" panose="020B0604020202020204" pitchFamily="34" charset="0"/>
                        </a:rPr>
                        <a:t>B</a:t>
                      </a:r>
                    </a:p>
                  </a:txBody>
                  <a:tcPr marL="14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04861250"/>
                  </a:ext>
                </a:extLst>
              </a:tr>
              <a:tr h="381600">
                <a:tc>
                  <a:txBody>
                    <a:bodyPr/>
                    <a:lstStyle/>
                    <a:p>
                      <a:r>
                        <a:rPr lang="nl-NL" dirty="0">
                          <a:solidFill>
                            <a:schemeClr val="bg1">
                              <a:lumMod val="85000"/>
                            </a:schemeClr>
                          </a:solidFill>
                          <a:latin typeface="Arial" panose="020B0604020202020204" pitchFamily="34" charset="0"/>
                          <a:cs typeface="Arial" panose="020B0604020202020204" pitchFamily="34" charset="0"/>
                        </a:rPr>
                        <a:t>C</a:t>
                      </a:r>
                    </a:p>
                  </a:txBody>
                  <a:tcPr marL="14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2281330"/>
                  </a:ext>
                </a:extLst>
              </a:tr>
              <a:tr h="381600">
                <a:tc>
                  <a:txBody>
                    <a:bodyPr/>
                    <a:lstStyle/>
                    <a:p>
                      <a:r>
                        <a:rPr lang="nl-NL" dirty="0">
                          <a:solidFill>
                            <a:schemeClr val="bg1">
                              <a:lumMod val="85000"/>
                            </a:schemeClr>
                          </a:solidFill>
                          <a:latin typeface="Arial" panose="020B0604020202020204" pitchFamily="34" charset="0"/>
                          <a:cs typeface="Arial" panose="020B0604020202020204" pitchFamily="34" charset="0"/>
                        </a:rPr>
                        <a:t>D</a:t>
                      </a:r>
                    </a:p>
                  </a:txBody>
                  <a:tcPr marL="14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46359927"/>
                  </a:ext>
                </a:extLst>
              </a:tr>
              <a:tr h="381600">
                <a:tc>
                  <a:txBody>
                    <a:bodyPr/>
                    <a:lstStyle/>
                    <a:p>
                      <a:r>
                        <a:rPr lang="nl-NL" dirty="0">
                          <a:solidFill>
                            <a:schemeClr val="bg1">
                              <a:lumMod val="85000"/>
                            </a:schemeClr>
                          </a:solidFill>
                          <a:latin typeface="Arial" panose="020B0604020202020204" pitchFamily="34" charset="0"/>
                          <a:cs typeface="Arial" panose="020B0604020202020204" pitchFamily="34" charset="0"/>
                        </a:rPr>
                        <a:t>E</a:t>
                      </a:r>
                    </a:p>
                  </a:txBody>
                  <a:tcPr marL="14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0698431"/>
                  </a:ext>
                </a:extLst>
              </a:tr>
              <a:tr h="381600">
                <a:tc>
                  <a:txBody>
                    <a:bodyPr/>
                    <a:lstStyle/>
                    <a:p>
                      <a:r>
                        <a:rPr lang="nl-NL" dirty="0">
                          <a:solidFill>
                            <a:schemeClr val="bg1">
                              <a:lumMod val="85000"/>
                            </a:schemeClr>
                          </a:solidFill>
                          <a:latin typeface="Arial" panose="020B0604020202020204" pitchFamily="34" charset="0"/>
                          <a:cs typeface="Arial" panose="020B0604020202020204" pitchFamily="34" charset="0"/>
                        </a:rPr>
                        <a:t>F</a:t>
                      </a:r>
                    </a:p>
                  </a:txBody>
                  <a:tcPr marL="14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73376958"/>
                  </a:ext>
                </a:extLst>
              </a:tr>
              <a:tr h="381600">
                <a:tc>
                  <a:txBody>
                    <a:bodyPr/>
                    <a:lstStyle/>
                    <a:p>
                      <a:r>
                        <a:rPr lang="nl-NL" dirty="0">
                          <a:solidFill>
                            <a:schemeClr val="bg1">
                              <a:lumMod val="85000"/>
                            </a:schemeClr>
                          </a:solidFill>
                          <a:latin typeface="Arial" panose="020B0604020202020204" pitchFamily="34" charset="0"/>
                          <a:cs typeface="Arial" panose="020B0604020202020204" pitchFamily="34" charset="0"/>
                        </a:rPr>
                        <a:t>G</a:t>
                      </a:r>
                    </a:p>
                  </a:txBody>
                  <a:tcPr marL="14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16982766"/>
                  </a:ext>
                </a:extLst>
              </a:tr>
              <a:tr h="381600">
                <a:tc>
                  <a:txBody>
                    <a:bodyPr/>
                    <a:lstStyle/>
                    <a:p>
                      <a:r>
                        <a:rPr lang="nl-NL" dirty="0">
                          <a:solidFill>
                            <a:schemeClr val="bg1">
                              <a:lumMod val="85000"/>
                            </a:schemeClr>
                          </a:solidFill>
                          <a:latin typeface="Arial" panose="020B0604020202020204" pitchFamily="34" charset="0"/>
                          <a:cs typeface="Arial" panose="020B0604020202020204" pitchFamily="34" charset="0"/>
                        </a:rPr>
                        <a:t>H</a:t>
                      </a:r>
                    </a:p>
                  </a:txBody>
                  <a:tcPr marL="14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27919954"/>
                  </a:ext>
                </a:extLst>
              </a:tr>
              <a:tr h="381600">
                <a:tc>
                  <a:txBody>
                    <a:bodyPr/>
                    <a:lstStyle/>
                    <a:p>
                      <a:r>
                        <a:rPr lang="nl-NL" dirty="0">
                          <a:solidFill>
                            <a:schemeClr val="bg1">
                              <a:lumMod val="85000"/>
                            </a:schemeClr>
                          </a:solidFill>
                          <a:latin typeface="Arial" panose="020B0604020202020204" pitchFamily="34" charset="0"/>
                          <a:cs typeface="Arial" panose="020B0604020202020204" pitchFamily="34" charset="0"/>
                        </a:rPr>
                        <a:t>I</a:t>
                      </a:r>
                    </a:p>
                  </a:txBody>
                  <a:tcPr marL="14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67101916"/>
                  </a:ext>
                </a:extLst>
              </a:tr>
              <a:tr h="381600">
                <a:tc>
                  <a:txBody>
                    <a:bodyPr/>
                    <a:lstStyle/>
                    <a:p>
                      <a:r>
                        <a:rPr lang="nl-NL" dirty="0">
                          <a:solidFill>
                            <a:schemeClr val="bg1">
                              <a:lumMod val="85000"/>
                            </a:schemeClr>
                          </a:solidFill>
                          <a:latin typeface="Arial" panose="020B0604020202020204" pitchFamily="34" charset="0"/>
                          <a:cs typeface="Arial" panose="020B0604020202020204" pitchFamily="34" charset="0"/>
                        </a:rPr>
                        <a:t>J</a:t>
                      </a:r>
                    </a:p>
                  </a:txBody>
                  <a:tcPr marL="14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27552270"/>
                  </a:ext>
                </a:extLst>
              </a:tr>
              <a:tr h="381600">
                <a:tc>
                  <a:txBody>
                    <a:bodyPr/>
                    <a:lstStyle/>
                    <a:p>
                      <a:r>
                        <a:rPr lang="nl-NL" dirty="0">
                          <a:solidFill>
                            <a:schemeClr val="bg1">
                              <a:lumMod val="85000"/>
                            </a:schemeClr>
                          </a:solidFill>
                          <a:latin typeface="Arial" panose="020B0604020202020204" pitchFamily="34" charset="0"/>
                          <a:cs typeface="Arial" panose="020B0604020202020204" pitchFamily="34" charset="0"/>
                        </a:rPr>
                        <a:t>K</a:t>
                      </a:r>
                    </a:p>
                  </a:txBody>
                  <a:tcPr marL="14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23562151"/>
                  </a:ext>
                </a:extLst>
              </a:tr>
              <a:tr h="381600">
                <a:tc>
                  <a:txBody>
                    <a:bodyPr/>
                    <a:lstStyle/>
                    <a:p>
                      <a:r>
                        <a:rPr lang="nl-NL" dirty="0">
                          <a:solidFill>
                            <a:schemeClr val="bg1">
                              <a:lumMod val="85000"/>
                            </a:schemeClr>
                          </a:solidFill>
                          <a:latin typeface="Arial" panose="020B0604020202020204" pitchFamily="34" charset="0"/>
                          <a:cs typeface="Arial" panose="020B0604020202020204" pitchFamily="34" charset="0"/>
                        </a:rPr>
                        <a:t>L</a:t>
                      </a:r>
                    </a:p>
                  </a:txBody>
                  <a:tcPr marL="14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86071592"/>
                  </a:ext>
                </a:extLst>
              </a:tr>
              <a:tr h="381600">
                <a:tc>
                  <a:txBody>
                    <a:bodyPr/>
                    <a:lstStyle/>
                    <a:p>
                      <a:r>
                        <a:rPr lang="nl-NL" dirty="0">
                          <a:solidFill>
                            <a:schemeClr val="bg1">
                              <a:lumMod val="85000"/>
                            </a:schemeClr>
                          </a:solidFill>
                          <a:latin typeface="Arial" panose="020B0604020202020204" pitchFamily="34" charset="0"/>
                          <a:cs typeface="Arial" panose="020B0604020202020204" pitchFamily="34" charset="0"/>
                        </a:rPr>
                        <a:t>M</a:t>
                      </a:r>
                    </a:p>
                  </a:txBody>
                  <a:tcPr marL="14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64811942"/>
                  </a:ext>
                </a:extLst>
              </a:tr>
              <a:tr h="381600">
                <a:tc>
                  <a:txBody>
                    <a:bodyPr/>
                    <a:lstStyle/>
                    <a:p>
                      <a:r>
                        <a:rPr lang="nl-NL" dirty="0">
                          <a:solidFill>
                            <a:schemeClr val="bg1">
                              <a:lumMod val="85000"/>
                            </a:schemeClr>
                          </a:solidFill>
                          <a:latin typeface="Arial" panose="020B0604020202020204" pitchFamily="34" charset="0"/>
                          <a:cs typeface="Arial" panose="020B0604020202020204" pitchFamily="34" charset="0"/>
                        </a:rPr>
                        <a:t>N</a:t>
                      </a:r>
                    </a:p>
                  </a:txBody>
                  <a:tcPr marL="14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15535011"/>
                  </a:ext>
                </a:extLst>
              </a:tr>
              <a:tr h="381600">
                <a:tc>
                  <a:txBody>
                    <a:bodyPr/>
                    <a:lstStyle/>
                    <a:p>
                      <a:r>
                        <a:rPr lang="nl-NL" dirty="0">
                          <a:solidFill>
                            <a:schemeClr val="bg1">
                              <a:lumMod val="85000"/>
                            </a:schemeClr>
                          </a:solidFill>
                          <a:latin typeface="Arial" panose="020B0604020202020204" pitchFamily="34" charset="0"/>
                          <a:cs typeface="Arial" panose="020B0604020202020204" pitchFamily="34" charset="0"/>
                        </a:rPr>
                        <a:t>O</a:t>
                      </a:r>
                    </a:p>
                  </a:txBody>
                  <a:tcPr marL="14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84807702"/>
                  </a:ext>
                </a:extLst>
              </a:tr>
              <a:tr h="381600">
                <a:tc>
                  <a:txBody>
                    <a:bodyPr/>
                    <a:lstStyle/>
                    <a:p>
                      <a:r>
                        <a:rPr lang="nl-NL" dirty="0">
                          <a:solidFill>
                            <a:schemeClr val="bg1">
                              <a:lumMod val="85000"/>
                            </a:schemeClr>
                          </a:solidFill>
                          <a:latin typeface="Arial" panose="020B0604020202020204" pitchFamily="34" charset="0"/>
                          <a:cs typeface="Arial" panose="020B0604020202020204" pitchFamily="34" charset="0"/>
                        </a:rPr>
                        <a:t>P</a:t>
                      </a:r>
                    </a:p>
                  </a:txBody>
                  <a:tcPr marL="14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94956381"/>
                  </a:ext>
                </a:extLst>
              </a:tr>
              <a:tr h="381600">
                <a:tc>
                  <a:txBody>
                    <a:bodyPr/>
                    <a:lstStyle/>
                    <a:p>
                      <a:r>
                        <a:rPr lang="nl-NL" dirty="0">
                          <a:solidFill>
                            <a:schemeClr val="bg1">
                              <a:lumMod val="85000"/>
                            </a:schemeClr>
                          </a:solidFill>
                          <a:latin typeface="Arial" panose="020B0604020202020204" pitchFamily="34" charset="0"/>
                          <a:cs typeface="Arial" panose="020B0604020202020204" pitchFamily="34" charset="0"/>
                        </a:rPr>
                        <a:t>Q</a:t>
                      </a:r>
                    </a:p>
                  </a:txBody>
                  <a:tcPr marL="14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52327836"/>
                  </a:ext>
                </a:extLst>
              </a:tr>
            </a:tbl>
          </a:graphicData>
        </a:graphic>
      </p:graphicFrame>
      <p:grpSp>
        <p:nvGrpSpPr>
          <p:cNvPr id="10" name="Groep 9">
            <a:extLst>
              <a:ext uri="{FF2B5EF4-FFF2-40B4-BE49-F238E27FC236}">
                <a16:creationId xmlns:a16="http://schemas.microsoft.com/office/drawing/2014/main" id="{AF15329E-7BCB-251B-2621-8CFDA3838216}"/>
              </a:ext>
            </a:extLst>
          </p:cNvPr>
          <p:cNvGrpSpPr/>
          <p:nvPr/>
        </p:nvGrpSpPr>
        <p:grpSpPr>
          <a:xfrm>
            <a:off x="-2691" y="4347"/>
            <a:ext cx="6860692" cy="1214853"/>
            <a:chOff x="-2691" y="4347"/>
            <a:chExt cx="6860692" cy="1214853"/>
          </a:xfrm>
        </p:grpSpPr>
        <p:sp>
          <p:nvSpPr>
            <p:cNvPr id="14" name="Rechthoek 13">
              <a:extLst>
                <a:ext uri="{FF2B5EF4-FFF2-40B4-BE49-F238E27FC236}">
                  <a16:creationId xmlns:a16="http://schemas.microsoft.com/office/drawing/2014/main" id="{0AD8F829-F99B-372E-CD97-B35B74F7CCF8}"/>
                </a:ext>
              </a:extLst>
            </p:cNvPr>
            <p:cNvSpPr/>
            <p:nvPr/>
          </p:nvSpPr>
          <p:spPr>
            <a:xfrm>
              <a:off x="-2691" y="4347"/>
              <a:ext cx="6860692" cy="1214853"/>
            </a:xfrm>
            <a:prstGeom prst="rect">
              <a:avLst/>
            </a:prstGeom>
            <a:solidFill>
              <a:srgbClr val="009C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Tekstvak 14">
              <a:extLst>
                <a:ext uri="{FF2B5EF4-FFF2-40B4-BE49-F238E27FC236}">
                  <a16:creationId xmlns:a16="http://schemas.microsoft.com/office/drawing/2014/main" id="{2C8BFF99-E768-5CC0-D3A2-FDFA7B59AC21}"/>
                </a:ext>
              </a:extLst>
            </p:cNvPr>
            <p:cNvSpPr txBox="1">
              <a:spLocks/>
            </p:cNvSpPr>
            <p:nvPr/>
          </p:nvSpPr>
          <p:spPr>
            <a:xfrm>
              <a:off x="61200" y="104269"/>
              <a:ext cx="5673389" cy="1015663"/>
            </a:xfrm>
            <a:prstGeom prst="rect">
              <a:avLst/>
            </a:prstGeom>
            <a:noFill/>
          </p:spPr>
          <p:txBody>
            <a:bodyPr wrap="square" rtlCol="0">
              <a:spAutoFit/>
            </a:bodyPr>
            <a:lstStyle/>
            <a:p>
              <a:r>
                <a:rPr lang="en-US" sz="2000" b="1" dirty="0" err="1">
                  <a:solidFill>
                    <a:schemeClr val="bg1"/>
                  </a:solidFill>
                  <a:latin typeface="Arial" panose="020B0604020202020204" pitchFamily="34" charset="0"/>
                  <a:cs typeface="Arial" panose="020B0604020202020204" pitchFamily="34" charset="0"/>
                </a:rPr>
                <a:t>BoKSA</a:t>
              </a:r>
              <a:endParaRPr lang="en-US" sz="2000" b="1" dirty="0">
                <a:solidFill>
                  <a:schemeClr val="bg1"/>
                </a:solidFill>
                <a:latin typeface="Arial" panose="020B0604020202020204" pitchFamily="34" charset="0"/>
                <a:cs typeface="Arial" panose="020B0604020202020204" pitchFamily="34" charset="0"/>
              </a:endParaRPr>
            </a:p>
            <a:p>
              <a:endParaRPr lang="en-US" sz="2000" b="1" dirty="0">
                <a:solidFill>
                  <a:schemeClr val="bg1"/>
                </a:solidFill>
                <a:latin typeface="Arial" panose="020B0604020202020204" pitchFamily="34" charset="0"/>
                <a:cs typeface="Arial" panose="020B0604020202020204" pitchFamily="34" charset="0"/>
              </a:endParaRPr>
            </a:p>
            <a:p>
              <a:r>
                <a:rPr lang="en-US" sz="2000" b="1" dirty="0" err="1">
                  <a:solidFill>
                    <a:schemeClr val="bg1"/>
                  </a:solidFill>
                  <a:latin typeface="Arial" panose="020B0604020202020204" pitchFamily="34" charset="0"/>
                  <a:cs typeface="Arial" panose="020B0604020202020204" pitchFamily="34" charset="0"/>
                </a:rPr>
                <a:t>Prestatie</a:t>
              </a:r>
              <a:r>
                <a:rPr lang="en-US" sz="2000" b="1" dirty="0">
                  <a:solidFill>
                    <a:schemeClr val="bg1"/>
                  </a:solidFill>
                  <a:latin typeface="Arial" panose="020B0604020202020204" pitchFamily="34" charset="0"/>
                  <a:cs typeface="Arial" panose="020B0604020202020204" pitchFamily="34" charset="0"/>
                </a:rPr>
                <a:t> nr.</a:t>
              </a:r>
              <a:endParaRPr lang="nl-NL" sz="1400" dirty="0">
                <a:latin typeface="Arial" panose="020B0604020202020204" pitchFamily="34" charset="0"/>
                <a:cs typeface="Arial" panose="020B0604020202020204" pitchFamily="34" charset="0"/>
              </a:endParaRPr>
            </a:p>
          </p:txBody>
        </p:sp>
      </p:grpSp>
      <p:grpSp>
        <p:nvGrpSpPr>
          <p:cNvPr id="16" name="Groep 15">
            <a:extLst>
              <a:ext uri="{FF2B5EF4-FFF2-40B4-BE49-F238E27FC236}">
                <a16:creationId xmlns:a16="http://schemas.microsoft.com/office/drawing/2014/main" id="{63AB927A-E8E6-E991-7C72-56BB96773E94}"/>
              </a:ext>
            </a:extLst>
          </p:cNvPr>
          <p:cNvGrpSpPr/>
          <p:nvPr/>
        </p:nvGrpSpPr>
        <p:grpSpPr>
          <a:xfrm>
            <a:off x="-2692" y="2417347"/>
            <a:ext cx="6860692" cy="599955"/>
            <a:chOff x="-2692" y="2417347"/>
            <a:chExt cx="6860692" cy="599955"/>
          </a:xfrm>
        </p:grpSpPr>
        <p:sp>
          <p:nvSpPr>
            <p:cNvPr id="17" name="Rechthoek 16">
              <a:extLst>
                <a:ext uri="{FF2B5EF4-FFF2-40B4-BE49-F238E27FC236}">
                  <a16:creationId xmlns:a16="http://schemas.microsoft.com/office/drawing/2014/main" id="{9FB0D63A-B4FD-BC4D-9975-64A867A9007D}"/>
                </a:ext>
              </a:extLst>
            </p:cNvPr>
            <p:cNvSpPr/>
            <p:nvPr/>
          </p:nvSpPr>
          <p:spPr>
            <a:xfrm>
              <a:off x="-2692" y="2417347"/>
              <a:ext cx="6860692" cy="599955"/>
            </a:xfrm>
            <a:prstGeom prst="rect">
              <a:avLst/>
            </a:prstGeom>
            <a:solidFill>
              <a:srgbClr val="009C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 name="Tekstvak 17">
              <a:extLst>
                <a:ext uri="{FF2B5EF4-FFF2-40B4-BE49-F238E27FC236}">
                  <a16:creationId xmlns:a16="http://schemas.microsoft.com/office/drawing/2014/main" id="{CC5ACE21-71C0-19E1-6EA0-0760D6328680}"/>
                </a:ext>
              </a:extLst>
            </p:cNvPr>
            <p:cNvSpPr txBox="1">
              <a:spLocks/>
            </p:cNvSpPr>
            <p:nvPr/>
          </p:nvSpPr>
          <p:spPr>
            <a:xfrm>
              <a:off x="61200" y="2517269"/>
              <a:ext cx="4269889" cy="400110"/>
            </a:xfrm>
            <a:prstGeom prst="rect">
              <a:avLst/>
            </a:prstGeom>
            <a:noFill/>
          </p:spPr>
          <p:txBody>
            <a:bodyPr wrap="square" rtlCol="0">
              <a:spAutoFit/>
            </a:bodyPr>
            <a:lstStyle/>
            <a:p>
              <a:r>
                <a:rPr lang="nl-NL" sz="2000" b="1" dirty="0" err="1">
                  <a:solidFill>
                    <a:schemeClr val="bg1"/>
                  </a:solidFill>
                  <a:latin typeface="Arial" panose="020B0604020202020204" pitchFamily="34" charset="0"/>
                  <a:cs typeface="Arial" panose="020B0604020202020204" pitchFamily="34" charset="0"/>
                </a:rPr>
                <a:t>BoKSA</a:t>
              </a:r>
              <a:endParaRPr lang="nl-NL" sz="1400" dirty="0">
                <a:latin typeface="Arial" panose="020B0604020202020204" pitchFamily="34" charset="0"/>
                <a:cs typeface="Arial" panose="020B0604020202020204" pitchFamily="34" charset="0"/>
              </a:endParaRPr>
            </a:p>
          </p:txBody>
        </p:sp>
      </p:grpSp>
      <p:sp>
        <p:nvSpPr>
          <p:cNvPr id="19" name="Rechthoek 18">
            <a:extLst>
              <a:ext uri="{FF2B5EF4-FFF2-40B4-BE49-F238E27FC236}">
                <a16:creationId xmlns:a16="http://schemas.microsoft.com/office/drawing/2014/main" id="{6103DA3D-AC49-9516-25C9-FAECA9EEDC9D}"/>
              </a:ext>
            </a:extLst>
          </p:cNvPr>
          <p:cNvSpPr/>
          <p:nvPr/>
        </p:nvSpPr>
        <p:spPr>
          <a:xfrm>
            <a:off x="3124200" y="736600"/>
            <a:ext cx="3632200" cy="3833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Tekstvak 19">
            <a:extLst>
              <a:ext uri="{FF2B5EF4-FFF2-40B4-BE49-F238E27FC236}">
                <a16:creationId xmlns:a16="http://schemas.microsoft.com/office/drawing/2014/main" id="{C63F5283-B675-AC90-75E3-08F319525944}"/>
              </a:ext>
            </a:extLst>
          </p:cNvPr>
          <p:cNvSpPr txBox="1"/>
          <p:nvPr/>
        </p:nvSpPr>
        <p:spPr>
          <a:xfrm>
            <a:off x="61200" y="1282700"/>
            <a:ext cx="1406860" cy="276999"/>
          </a:xfrm>
          <a:prstGeom prst="rect">
            <a:avLst/>
          </a:prstGeom>
          <a:noFill/>
        </p:spPr>
        <p:txBody>
          <a:bodyPr wrap="none" lIns="91440" tIns="45720" rIns="91440" bIns="45720" rtlCol="0" anchor="t">
            <a:spAutoFit/>
          </a:bodyPr>
          <a:lstStyle/>
          <a:p>
            <a:r>
              <a:rPr lang="nl-NL" sz="1200" dirty="0">
                <a:solidFill>
                  <a:srgbClr val="A5A5A5"/>
                </a:solidFill>
                <a:latin typeface="Arial"/>
                <a:cs typeface="Arial"/>
              </a:rPr>
              <a:t>Vul de prestatie in</a:t>
            </a:r>
            <a:endParaRPr lang="nl-NL" sz="1200" noProof="1">
              <a:solidFill>
                <a:srgbClr val="A5A5A5"/>
              </a:solidFill>
              <a:latin typeface="Arial"/>
              <a:cs typeface="Arial"/>
            </a:endParaRPr>
          </a:p>
        </p:txBody>
      </p:sp>
    </p:spTree>
    <p:custDataLst>
      <p:tags r:id="rId1"/>
    </p:custDataLst>
    <p:extLst>
      <p:ext uri="{BB962C8B-B14F-4D97-AF65-F5344CB8AC3E}">
        <p14:creationId xmlns:p14="http://schemas.microsoft.com/office/powerpoint/2010/main" val="9964245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hthoek 21">
            <a:extLst>
              <a:ext uri="{FF2B5EF4-FFF2-40B4-BE49-F238E27FC236}">
                <a16:creationId xmlns:a16="http://schemas.microsoft.com/office/drawing/2014/main" id="{9805BB2B-B813-4F1C-0201-B80234DF3FFE}"/>
              </a:ext>
            </a:extLst>
          </p:cNvPr>
          <p:cNvSpPr>
            <a:spLocks noGrp="1" noRot="1" noMove="1" noResize="1" noEditPoints="1" noAdjustHandles="1" noChangeArrowheads="1" noChangeShapeType="1"/>
          </p:cNvSpPr>
          <p:nvPr/>
        </p:nvSpPr>
        <p:spPr>
          <a:xfrm>
            <a:off x="1073470" y="3224463"/>
            <a:ext cx="5784530" cy="6681537"/>
          </a:xfrm>
          <a:prstGeom prst="rect">
            <a:avLst/>
          </a:prstGeom>
          <a:solidFill>
            <a:srgbClr val="C6C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Rechthoek 8">
            <a:extLst>
              <a:ext uri="{FF2B5EF4-FFF2-40B4-BE49-F238E27FC236}">
                <a16:creationId xmlns:a16="http://schemas.microsoft.com/office/drawing/2014/main" id="{4E8E73DA-C674-7A00-4649-67E2ED970FB2}"/>
              </a:ext>
            </a:extLst>
          </p:cNvPr>
          <p:cNvSpPr>
            <a:spLocks noGrp="1" noRot="1" noMove="1" noResize="1" noEditPoints="1" noAdjustHandles="1" noChangeArrowheads="1" noChangeShapeType="1"/>
          </p:cNvSpPr>
          <p:nvPr/>
        </p:nvSpPr>
        <p:spPr>
          <a:xfrm>
            <a:off x="1073470" y="-1425"/>
            <a:ext cx="5784530" cy="1054100"/>
          </a:xfrm>
          <a:prstGeom prst="rect">
            <a:avLst/>
          </a:prstGeom>
          <a:solidFill>
            <a:srgbClr val="C6C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Rechthoek 13">
            <a:extLst>
              <a:ext uri="{FF2B5EF4-FFF2-40B4-BE49-F238E27FC236}">
                <a16:creationId xmlns:a16="http://schemas.microsoft.com/office/drawing/2014/main" id="{2AA32949-E33E-959C-F750-1CD689E4D7BA}"/>
              </a:ext>
            </a:extLst>
          </p:cNvPr>
          <p:cNvSpPr>
            <a:spLocks noGrp="1" noRot="1" noMove="1" noResize="1" noEditPoints="1" noAdjustHandles="1" noChangeArrowheads="1" noChangeShapeType="1"/>
          </p:cNvSpPr>
          <p:nvPr/>
        </p:nvSpPr>
        <p:spPr>
          <a:xfrm>
            <a:off x="1078852" y="1697112"/>
            <a:ext cx="5784530" cy="885162"/>
          </a:xfrm>
          <a:prstGeom prst="rect">
            <a:avLst/>
          </a:prstGeom>
          <a:solidFill>
            <a:srgbClr val="C6C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aphicFrame>
        <p:nvGraphicFramePr>
          <p:cNvPr id="16" name="Tabel 16">
            <a:extLst>
              <a:ext uri="{FF2B5EF4-FFF2-40B4-BE49-F238E27FC236}">
                <a16:creationId xmlns:a16="http://schemas.microsoft.com/office/drawing/2014/main" id="{533C9FD4-B649-8092-6B02-48C2C2D4C2C3}"/>
              </a:ext>
            </a:extLst>
          </p:cNvPr>
          <p:cNvGraphicFramePr>
            <a:graphicFrameLocks noGrp="1" noDrilldown="1" noMove="1" noResize="1"/>
          </p:cNvGraphicFramePr>
          <p:nvPr>
            <p:extLst>
              <p:ext uri="{D42A27DB-BD31-4B8C-83A1-F6EECF244321}">
                <p14:modId xmlns:p14="http://schemas.microsoft.com/office/powerpoint/2010/main" val="3247911650"/>
              </p:ext>
            </p:extLst>
          </p:nvPr>
        </p:nvGraphicFramePr>
        <p:xfrm>
          <a:off x="1333359" y="4614068"/>
          <a:ext cx="5389407" cy="5114044"/>
        </p:xfrm>
        <a:graphic>
          <a:graphicData uri="http://schemas.openxmlformats.org/drawingml/2006/table">
            <a:tbl>
              <a:tblPr firstRow="1" bandRow="1">
                <a:tableStyleId>{5C22544A-7EE6-4342-B048-85BDC9FD1C3A}</a:tableStyleId>
              </a:tblPr>
              <a:tblGrid>
                <a:gridCol w="2344178">
                  <a:extLst>
                    <a:ext uri="{9D8B030D-6E8A-4147-A177-3AD203B41FA5}">
                      <a16:colId xmlns:a16="http://schemas.microsoft.com/office/drawing/2014/main" val="735489426"/>
                    </a:ext>
                  </a:extLst>
                </a:gridCol>
                <a:gridCol w="1967396">
                  <a:extLst>
                    <a:ext uri="{9D8B030D-6E8A-4147-A177-3AD203B41FA5}">
                      <a16:colId xmlns:a16="http://schemas.microsoft.com/office/drawing/2014/main" val="2382654711"/>
                    </a:ext>
                  </a:extLst>
                </a:gridCol>
                <a:gridCol w="358916">
                  <a:extLst>
                    <a:ext uri="{9D8B030D-6E8A-4147-A177-3AD203B41FA5}">
                      <a16:colId xmlns:a16="http://schemas.microsoft.com/office/drawing/2014/main" val="1437334465"/>
                    </a:ext>
                  </a:extLst>
                </a:gridCol>
                <a:gridCol w="358917">
                  <a:extLst>
                    <a:ext uri="{9D8B030D-6E8A-4147-A177-3AD203B41FA5}">
                      <a16:colId xmlns:a16="http://schemas.microsoft.com/office/drawing/2014/main" val="2693571067"/>
                    </a:ext>
                  </a:extLst>
                </a:gridCol>
                <a:gridCol w="360000">
                  <a:extLst>
                    <a:ext uri="{9D8B030D-6E8A-4147-A177-3AD203B41FA5}">
                      <a16:colId xmlns:a16="http://schemas.microsoft.com/office/drawing/2014/main" val="3571012844"/>
                    </a:ext>
                  </a:extLst>
                </a:gridCol>
              </a:tblGrid>
              <a:tr h="347517">
                <a:tc>
                  <a:txBody>
                    <a:bodyPr/>
                    <a:lstStyle/>
                    <a:p>
                      <a:pPr marL="0" indent="363538"/>
                      <a:r>
                        <a:rPr lang="nl-NL" sz="1400" b="0" noProof="0" dirty="0">
                          <a:solidFill>
                            <a:schemeClr val="tx1"/>
                          </a:solidFill>
                          <a:latin typeface="Arial" panose="020B0604020202020204" pitchFamily="34" charset="0"/>
                          <a:cs typeface="Arial" panose="020B0604020202020204" pitchFamily="34" charset="0"/>
                        </a:rPr>
                        <a:t>Kennis verwerven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42353693"/>
                  </a:ext>
                </a:extLst>
              </a:tr>
              <a:tr h="366656">
                <a:tc>
                  <a:txBody>
                    <a:bodyPr/>
                    <a:lstStyle/>
                    <a:p>
                      <a:pPr marL="0" indent="363538"/>
                      <a:r>
                        <a:rPr lang="nl-NL" sz="1400" b="0" noProof="0" dirty="0">
                          <a:solidFill>
                            <a:schemeClr val="tx1"/>
                          </a:solidFill>
                          <a:latin typeface="Arial" panose="020B0604020202020204" pitchFamily="34" charset="0"/>
                          <a:cs typeface="Arial" panose="020B0604020202020204" pitchFamily="34" charset="0"/>
                        </a:rPr>
                        <a:t>Onderzoeken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964996564"/>
                  </a:ext>
                </a:extLst>
              </a:tr>
              <a:tr h="366656">
                <a:tc>
                  <a:txBody>
                    <a:bodyPr/>
                    <a:lstStyle/>
                    <a:p>
                      <a:pPr marL="0" indent="363538"/>
                      <a:r>
                        <a:rPr lang="nl-NL" sz="1400" b="0" noProof="0" dirty="0">
                          <a:solidFill>
                            <a:schemeClr val="tx1"/>
                          </a:solidFill>
                          <a:latin typeface="Arial" panose="020B0604020202020204" pitchFamily="34" charset="0"/>
                          <a:cs typeface="Arial" panose="020B0604020202020204" pitchFamily="34" charset="0"/>
                        </a:rPr>
                        <a:t>Samenwerken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54648335"/>
                  </a:ext>
                </a:extLst>
              </a:tr>
              <a:tr h="366656">
                <a:tc>
                  <a:txBody>
                    <a:bodyPr/>
                    <a:lstStyle/>
                    <a:p>
                      <a:pPr marL="0" indent="363538"/>
                      <a:r>
                        <a:rPr lang="nl-NL" sz="1400" b="0" noProof="0" dirty="0">
                          <a:solidFill>
                            <a:schemeClr val="tx1"/>
                          </a:solidFill>
                          <a:latin typeface="Arial" panose="020B0604020202020204" pitchFamily="34" charset="0"/>
                          <a:cs typeface="Arial" panose="020B0604020202020204" pitchFamily="34" charset="0"/>
                        </a:rPr>
                        <a:t>Discussiëren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394720437"/>
                  </a:ext>
                </a:extLst>
              </a:tr>
              <a:tr h="366656">
                <a:tc>
                  <a:txBody>
                    <a:bodyPr/>
                    <a:lstStyle/>
                    <a:p>
                      <a:pPr marL="0" indent="363538"/>
                      <a:r>
                        <a:rPr lang="nl-NL" sz="1400" b="0" noProof="0" dirty="0">
                          <a:solidFill>
                            <a:schemeClr val="tx1"/>
                          </a:solidFill>
                          <a:latin typeface="Arial" panose="020B0604020202020204" pitchFamily="34" charset="0"/>
                          <a:cs typeface="Arial" panose="020B0604020202020204" pitchFamily="34" charset="0"/>
                        </a:rPr>
                        <a:t>Oefenen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301459542"/>
                  </a:ext>
                </a:extLst>
              </a:tr>
              <a:tr h="366656">
                <a:tc>
                  <a:txBody>
                    <a:bodyPr/>
                    <a:lstStyle/>
                    <a:p>
                      <a:pPr marL="0" indent="363538"/>
                      <a:r>
                        <a:rPr lang="nl-NL" sz="1400" b="0" noProof="0" dirty="0">
                          <a:solidFill>
                            <a:schemeClr val="tx1"/>
                          </a:solidFill>
                          <a:latin typeface="Arial" panose="020B0604020202020204" pitchFamily="34" charset="0"/>
                          <a:cs typeface="Arial" panose="020B0604020202020204" pitchFamily="34" charset="0"/>
                        </a:rPr>
                        <a:t>Produceren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492539787"/>
                  </a:ext>
                </a:extLst>
              </a:tr>
              <a:tr h="366656">
                <a:tc>
                  <a:txBody>
                    <a:bodyPr/>
                    <a:lstStyle/>
                    <a:p>
                      <a:pPr marL="0" indent="363538"/>
                      <a:r>
                        <a:rPr lang="nl-NL" sz="1400" b="0" noProof="0" dirty="0">
                          <a:solidFill>
                            <a:schemeClr val="tx1"/>
                          </a:solidFill>
                          <a:latin typeface="Arial" panose="020B0604020202020204" pitchFamily="34" charset="0"/>
                          <a:cs typeface="Arial" panose="020B0604020202020204" pitchFamily="34" charset="0"/>
                        </a:rPr>
                        <a:t>Reflecteren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157603465"/>
                  </a:ext>
                </a:extLst>
              </a:tr>
              <a:tr h="366656">
                <a:tc>
                  <a:txBody>
                    <a:bodyPr/>
                    <a:lstStyle/>
                    <a:p>
                      <a:pPr marL="263525" indent="100013">
                        <a:tabLst>
                          <a:tab pos="263525" algn="l"/>
                        </a:tabLst>
                      </a:pPr>
                      <a:r>
                        <a:rPr lang="nl-NL" sz="1400" b="0" noProof="0" dirty="0">
                          <a:solidFill>
                            <a:schemeClr val="tx1"/>
                          </a:solidFill>
                          <a:latin typeface="Arial" panose="020B0604020202020204" pitchFamily="34" charset="0"/>
                          <a:cs typeface="Arial" panose="020B0604020202020204" pitchFamily="34" charset="0"/>
                        </a:rPr>
                        <a:t>Studentbetrokkenheid</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965182878"/>
                  </a:ext>
                </a:extLst>
              </a:tr>
              <a:tr h="2199935">
                <a:tc gridSpan="5">
                  <a:txBody>
                    <a:bodyPr/>
                    <a:lstStyle/>
                    <a:p>
                      <a:pPr marL="0" indent="363538"/>
                      <a:endParaRPr lang="nl-NL" sz="1400" b="0" noProof="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hMerge="1">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hMerge="1">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hMerge="1">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hMerge="1">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74198072"/>
                  </a:ext>
                </a:extLst>
              </a:tr>
            </a:tbl>
          </a:graphicData>
        </a:graphic>
      </p:graphicFrame>
      <p:sp>
        <p:nvSpPr>
          <p:cNvPr id="23" name="Tekstvak 22">
            <a:extLst>
              <a:ext uri="{FF2B5EF4-FFF2-40B4-BE49-F238E27FC236}">
                <a16:creationId xmlns:a16="http://schemas.microsoft.com/office/drawing/2014/main" id="{ADE603D1-8988-FC76-0C16-B8B6F790870D}"/>
              </a:ext>
            </a:extLst>
          </p:cNvPr>
          <p:cNvSpPr txBox="1">
            <a:spLocks noGrp="1" noRot="1" noMove="1" noResize="1" noEditPoints="1" noAdjustHandles="1" noChangeArrowheads="1" noChangeShapeType="1"/>
          </p:cNvSpPr>
          <p:nvPr/>
        </p:nvSpPr>
        <p:spPr>
          <a:xfrm>
            <a:off x="1832204" y="4302465"/>
            <a:ext cx="1452642" cy="338554"/>
          </a:xfrm>
          <a:prstGeom prst="rect">
            <a:avLst/>
          </a:prstGeom>
          <a:noFill/>
        </p:spPr>
        <p:txBody>
          <a:bodyPr wrap="none" lIns="91440" tIns="45720" rIns="91440" bIns="45720" rtlCol="0" anchor="t">
            <a:spAutoFit/>
          </a:bodyPr>
          <a:lstStyle/>
          <a:p>
            <a:r>
              <a:rPr lang="en-US" sz="1600" b="1" dirty="0">
                <a:latin typeface="Arial"/>
                <a:cs typeface="Arial"/>
              </a:rPr>
              <a:t>Leeractiviteit</a:t>
            </a:r>
            <a:endParaRPr lang="nl-NL" sz="1600" b="1" dirty="0">
              <a:latin typeface="Arial" panose="020B0604020202020204" pitchFamily="34" charset="0"/>
              <a:cs typeface="Arial" panose="020B0604020202020204" pitchFamily="34" charset="0"/>
            </a:endParaRPr>
          </a:p>
        </p:txBody>
      </p:sp>
      <p:sp>
        <p:nvSpPr>
          <p:cNvPr id="24" name="Tekstvak 23">
            <a:extLst>
              <a:ext uri="{FF2B5EF4-FFF2-40B4-BE49-F238E27FC236}">
                <a16:creationId xmlns:a16="http://schemas.microsoft.com/office/drawing/2014/main" id="{21C5093E-015A-6D96-28C3-C5ADC21F7366}"/>
              </a:ext>
            </a:extLst>
          </p:cNvPr>
          <p:cNvSpPr txBox="1">
            <a:spLocks noGrp="1" noRot="1" noMove="1" noResize="1" noEditPoints="1" noAdjustHandles="1" noChangeArrowheads="1" noChangeShapeType="1"/>
          </p:cNvSpPr>
          <p:nvPr/>
        </p:nvSpPr>
        <p:spPr>
          <a:xfrm>
            <a:off x="3840991" y="4302465"/>
            <a:ext cx="1622560" cy="338554"/>
          </a:xfrm>
          <a:prstGeom prst="rect">
            <a:avLst/>
          </a:prstGeom>
          <a:noFill/>
        </p:spPr>
        <p:txBody>
          <a:bodyPr wrap="none" rtlCol="0">
            <a:spAutoFit/>
          </a:bodyPr>
          <a:lstStyle/>
          <a:p>
            <a:r>
              <a:rPr lang="en-US" sz="1600" b="1" dirty="0">
                <a:latin typeface="Arial" panose="020B0604020202020204" pitchFamily="34" charset="0"/>
                <a:cs typeface="Arial" panose="020B0604020202020204" pitchFamily="34" charset="0"/>
              </a:rPr>
              <a:t>Idee werkvorm</a:t>
            </a:r>
            <a:endParaRPr lang="nl-NL" sz="1600" b="1" dirty="0">
              <a:latin typeface="Arial" panose="020B0604020202020204" pitchFamily="34" charset="0"/>
              <a:cs typeface="Arial" panose="020B0604020202020204" pitchFamily="34" charset="0"/>
            </a:endParaRPr>
          </a:p>
        </p:txBody>
      </p:sp>
      <p:grpSp>
        <p:nvGrpSpPr>
          <p:cNvPr id="49" name="Groep 48">
            <a:extLst>
              <a:ext uri="{FF2B5EF4-FFF2-40B4-BE49-F238E27FC236}">
                <a16:creationId xmlns:a16="http://schemas.microsoft.com/office/drawing/2014/main" id="{97A14737-2CB4-E28F-2D08-852F6BA56308}"/>
              </a:ext>
            </a:extLst>
          </p:cNvPr>
          <p:cNvGrpSpPr>
            <a:grpSpLocks noGrp="1" noUngrp="1" noRot="1" noMove="1" noResize="1"/>
          </p:cNvGrpSpPr>
          <p:nvPr/>
        </p:nvGrpSpPr>
        <p:grpSpPr>
          <a:xfrm>
            <a:off x="5678988" y="3189822"/>
            <a:ext cx="1009344" cy="1476488"/>
            <a:chOff x="5666288" y="3189822"/>
            <a:chExt cx="1009344" cy="1476488"/>
          </a:xfrm>
        </p:grpSpPr>
        <p:grpSp>
          <p:nvGrpSpPr>
            <p:cNvPr id="48" name="Groep 47">
              <a:extLst>
                <a:ext uri="{FF2B5EF4-FFF2-40B4-BE49-F238E27FC236}">
                  <a16:creationId xmlns:a16="http://schemas.microsoft.com/office/drawing/2014/main" id="{F7252988-7498-EE01-D864-AF4C361EC58F}"/>
                </a:ext>
              </a:extLst>
            </p:cNvPr>
            <p:cNvGrpSpPr>
              <a:grpSpLocks noGrp="1" noUngrp="1" noRot="1" noMove="1" noResize="1"/>
            </p:cNvGrpSpPr>
            <p:nvPr/>
          </p:nvGrpSpPr>
          <p:grpSpPr>
            <a:xfrm>
              <a:off x="5666288" y="3369668"/>
              <a:ext cx="1009344" cy="1296642"/>
              <a:chOff x="5666288" y="3369668"/>
              <a:chExt cx="1009344" cy="1296642"/>
            </a:xfrm>
          </p:grpSpPr>
          <p:sp>
            <p:nvSpPr>
              <p:cNvPr id="25" name="Tekstvak 24">
                <a:extLst>
                  <a:ext uri="{FF2B5EF4-FFF2-40B4-BE49-F238E27FC236}">
                    <a16:creationId xmlns:a16="http://schemas.microsoft.com/office/drawing/2014/main" id="{E736FFDB-E118-A571-71F1-B7BCA8588F48}"/>
                  </a:ext>
                </a:extLst>
              </p:cNvPr>
              <p:cNvSpPr txBox="1">
                <a:spLocks noGrp="1" noRot="1" noMove="1" noResize="1" noEditPoints="1" noAdjustHandles="1" noChangeArrowheads="1" noChangeShapeType="1"/>
              </p:cNvSpPr>
              <p:nvPr/>
            </p:nvSpPr>
            <p:spPr>
              <a:xfrm rot="16200000">
                <a:off x="5175737" y="3860219"/>
                <a:ext cx="1288879" cy="307777"/>
              </a:xfrm>
              <a:prstGeom prst="rect">
                <a:avLst/>
              </a:prstGeom>
              <a:noFill/>
            </p:spPr>
            <p:txBody>
              <a:bodyPr wrap="none" rtlCol="0">
                <a:spAutoFit/>
              </a:bodyPr>
              <a:lstStyle/>
              <a:p>
                <a:r>
                  <a:rPr lang="en-US" sz="1400" dirty="0">
                    <a:latin typeface="Arial" panose="020B0604020202020204" pitchFamily="34" charset="0"/>
                    <a:cs typeface="Arial" panose="020B0604020202020204" pitchFamily="34" charset="0"/>
                  </a:rPr>
                  <a:t>Voorbereiding</a:t>
                </a:r>
                <a:endParaRPr lang="nl-NL" sz="1400" dirty="0">
                  <a:latin typeface="Arial" panose="020B0604020202020204" pitchFamily="34" charset="0"/>
                  <a:cs typeface="Arial" panose="020B0604020202020204" pitchFamily="34" charset="0"/>
                </a:endParaRPr>
              </a:p>
            </p:txBody>
          </p:sp>
          <p:sp>
            <p:nvSpPr>
              <p:cNvPr id="26" name="Tekstvak 25">
                <a:extLst>
                  <a:ext uri="{FF2B5EF4-FFF2-40B4-BE49-F238E27FC236}">
                    <a16:creationId xmlns:a16="http://schemas.microsoft.com/office/drawing/2014/main" id="{FD4246B6-0C71-FB15-43DD-D003A2F4C1C2}"/>
                  </a:ext>
                </a:extLst>
              </p:cNvPr>
              <p:cNvSpPr txBox="1">
                <a:spLocks noGrp="1" noRot="1" noMove="1" noResize="1" noEditPoints="1" noAdjustHandles="1" noChangeArrowheads="1" noChangeShapeType="1"/>
              </p:cNvSpPr>
              <p:nvPr/>
            </p:nvSpPr>
            <p:spPr>
              <a:xfrm rot="16200000">
                <a:off x="5584453" y="3923507"/>
                <a:ext cx="1160895" cy="307777"/>
              </a:xfrm>
              <a:prstGeom prst="rect">
                <a:avLst/>
              </a:prstGeom>
              <a:noFill/>
            </p:spPr>
            <p:txBody>
              <a:bodyPr wrap="none" rtlCol="0">
                <a:spAutoFit/>
              </a:bodyPr>
              <a:lstStyle/>
              <a:p>
                <a:r>
                  <a:rPr lang="en-US" sz="1400" dirty="0">
                    <a:latin typeface="Arial" panose="020B0604020202020204" pitchFamily="34" charset="0"/>
                    <a:cs typeface="Arial" panose="020B0604020202020204" pitchFamily="34" charset="0"/>
                  </a:rPr>
                  <a:t>Bijeenkomst</a:t>
                </a:r>
                <a:endParaRPr lang="nl-NL" sz="1400" dirty="0">
                  <a:latin typeface="Arial" panose="020B0604020202020204" pitchFamily="34" charset="0"/>
                  <a:cs typeface="Arial" panose="020B0604020202020204" pitchFamily="34" charset="0"/>
                </a:endParaRPr>
              </a:p>
            </p:txBody>
          </p:sp>
          <p:sp>
            <p:nvSpPr>
              <p:cNvPr id="27" name="Tekstvak 26">
                <a:extLst>
                  <a:ext uri="{FF2B5EF4-FFF2-40B4-BE49-F238E27FC236}">
                    <a16:creationId xmlns:a16="http://schemas.microsoft.com/office/drawing/2014/main" id="{4303B831-9302-6A9D-6066-8D97AE89E9F5}"/>
                  </a:ext>
                </a:extLst>
              </p:cNvPr>
              <p:cNvSpPr txBox="1">
                <a:spLocks noGrp="1" noRot="1" noMove="1" noResize="1" noEditPoints="1" noAdjustHandles="1" noChangeArrowheads="1" noChangeShapeType="1"/>
              </p:cNvSpPr>
              <p:nvPr/>
            </p:nvSpPr>
            <p:spPr>
              <a:xfrm rot="16200000">
                <a:off x="5986308" y="3976986"/>
                <a:ext cx="1070871" cy="307777"/>
              </a:xfrm>
              <a:prstGeom prst="rect">
                <a:avLst/>
              </a:prstGeom>
              <a:noFill/>
            </p:spPr>
            <p:txBody>
              <a:bodyPr wrap="none" rtlCol="0">
                <a:spAutoFit/>
              </a:bodyPr>
              <a:lstStyle/>
              <a:p>
                <a:r>
                  <a:rPr lang="en-US" sz="1400" dirty="0">
                    <a:latin typeface="Arial" panose="020B0604020202020204" pitchFamily="34" charset="0"/>
                    <a:cs typeface="Arial" panose="020B0604020202020204" pitchFamily="34" charset="0"/>
                  </a:rPr>
                  <a:t>Verwerking</a:t>
                </a:r>
                <a:endParaRPr lang="nl-NL" sz="1400" dirty="0">
                  <a:latin typeface="Arial" panose="020B0604020202020204" pitchFamily="34" charset="0"/>
                  <a:cs typeface="Arial" panose="020B0604020202020204" pitchFamily="34" charset="0"/>
                </a:endParaRPr>
              </a:p>
            </p:txBody>
          </p:sp>
        </p:grpSp>
        <p:sp>
          <p:nvSpPr>
            <p:cNvPr id="28" name="Tekstvak 27">
              <a:extLst>
                <a:ext uri="{FF2B5EF4-FFF2-40B4-BE49-F238E27FC236}">
                  <a16:creationId xmlns:a16="http://schemas.microsoft.com/office/drawing/2014/main" id="{3BB5EE17-02C6-5FE7-C92D-D21E247D0115}"/>
                </a:ext>
              </a:extLst>
            </p:cNvPr>
            <p:cNvSpPr txBox="1">
              <a:spLocks noGrp="1" noRot="1" noMove="1" noResize="1" noEditPoints="1" noAdjustHandles="1" noChangeArrowheads="1" noChangeShapeType="1"/>
            </p:cNvSpPr>
            <p:nvPr/>
          </p:nvSpPr>
          <p:spPr>
            <a:xfrm>
              <a:off x="5826140" y="3189822"/>
              <a:ext cx="651140" cy="338554"/>
            </a:xfrm>
            <a:prstGeom prst="rect">
              <a:avLst/>
            </a:prstGeom>
            <a:noFill/>
          </p:spPr>
          <p:txBody>
            <a:bodyPr wrap="none" rtlCol="0">
              <a:spAutoFit/>
            </a:bodyPr>
            <a:lstStyle/>
            <a:p>
              <a:r>
                <a:rPr lang="en-US" sz="1600" b="1" dirty="0">
                  <a:latin typeface="Arial" panose="020B0604020202020204" pitchFamily="34" charset="0"/>
                  <a:cs typeface="Arial" panose="020B0604020202020204" pitchFamily="34" charset="0"/>
                </a:rPr>
                <a:t>Fase</a:t>
              </a:r>
              <a:endParaRPr lang="nl-NL" sz="1600" b="1" dirty="0">
                <a:latin typeface="Arial" panose="020B0604020202020204" pitchFamily="34" charset="0"/>
                <a:cs typeface="Arial" panose="020B0604020202020204" pitchFamily="34" charset="0"/>
              </a:endParaRPr>
            </a:p>
          </p:txBody>
        </p:sp>
      </p:grpSp>
      <p:sp>
        <p:nvSpPr>
          <p:cNvPr id="3" name="Rechthoek 2">
            <a:extLst>
              <a:ext uri="{FF2B5EF4-FFF2-40B4-BE49-F238E27FC236}">
                <a16:creationId xmlns:a16="http://schemas.microsoft.com/office/drawing/2014/main" id="{CE5E36B2-FED2-A437-0138-C81D36C9A100}"/>
              </a:ext>
            </a:extLst>
          </p:cNvPr>
          <p:cNvSpPr>
            <a:spLocks noGrp="1" noRot="1" noMove="1" noResize="1" noEditPoints="1" noAdjustHandles="1" noChangeArrowheads="1" noChangeShapeType="1"/>
          </p:cNvSpPr>
          <p:nvPr/>
        </p:nvSpPr>
        <p:spPr>
          <a:xfrm>
            <a:off x="1386315" y="5040220"/>
            <a:ext cx="216000" cy="21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endParaRPr lang="nl-NL" dirty="0"/>
          </a:p>
        </p:txBody>
      </p:sp>
      <p:sp>
        <p:nvSpPr>
          <p:cNvPr id="17" name="Rechthoek 16">
            <a:extLst>
              <a:ext uri="{FF2B5EF4-FFF2-40B4-BE49-F238E27FC236}">
                <a16:creationId xmlns:a16="http://schemas.microsoft.com/office/drawing/2014/main" id="{86B948DC-4897-EE9C-2424-7FA7B6C78458}"/>
              </a:ext>
            </a:extLst>
          </p:cNvPr>
          <p:cNvSpPr>
            <a:spLocks noGrp="1" noRot="1" noMove="1" noResize="1" noEditPoints="1" noAdjustHandles="1" noChangeArrowheads="1" noChangeShapeType="1"/>
          </p:cNvSpPr>
          <p:nvPr/>
        </p:nvSpPr>
        <p:spPr>
          <a:xfrm>
            <a:off x="1386315" y="5402552"/>
            <a:ext cx="216000" cy="21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endParaRPr lang="nl-NL"/>
          </a:p>
        </p:txBody>
      </p:sp>
      <p:sp>
        <p:nvSpPr>
          <p:cNvPr id="19" name="Rechthoek 18">
            <a:extLst>
              <a:ext uri="{FF2B5EF4-FFF2-40B4-BE49-F238E27FC236}">
                <a16:creationId xmlns:a16="http://schemas.microsoft.com/office/drawing/2014/main" id="{F26A32B7-2FCB-9127-339E-218E905BE6D7}"/>
              </a:ext>
            </a:extLst>
          </p:cNvPr>
          <p:cNvSpPr>
            <a:spLocks noGrp="1" noRot="1" noMove="1" noResize="1" noEditPoints="1" noAdjustHandles="1" noChangeArrowheads="1" noChangeShapeType="1"/>
          </p:cNvSpPr>
          <p:nvPr/>
        </p:nvSpPr>
        <p:spPr>
          <a:xfrm>
            <a:off x="1386315" y="6137162"/>
            <a:ext cx="216000" cy="21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endParaRPr lang="nl-NL" dirty="0"/>
          </a:p>
        </p:txBody>
      </p:sp>
      <p:sp>
        <p:nvSpPr>
          <p:cNvPr id="29" name="Rechthoek 28">
            <a:extLst>
              <a:ext uri="{FF2B5EF4-FFF2-40B4-BE49-F238E27FC236}">
                <a16:creationId xmlns:a16="http://schemas.microsoft.com/office/drawing/2014/main" id="{61C144A2-C05E-9D0E-5F8F-7A0F820AA436}"/>
              </a:ext>
            </a:extLst>
          </p:cNvPr>
          <p:cNvSpPr>
            <a:spLocks noGrp="1" noRot="1" noMove="1" noResize="1" noEditPoints="1" noAdjustHandles="1" noChangeArrowheads="1" noChangeShapeType="1"/>
          </p:cNvSpPr>
          <p:nvPr/>
        </p:nvSpPr>
        <p:spPr>
          <a:xfrm>
            <a:off x="1385629" y="6871073"/>
            <a:ext cx="216000" cy="21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endParaRPr lang="nl-NL" dirty="0"/>
          </a:p>
        </p:txBody>
      </p:sp>
      <p:sp>
        <p:nvSpPr>
          <p:cNvPr id="2" name="Rechthoek 1">
            <a:extLst>
              <a:ext uri="{FF2B5EF4-FFF2-40B4-BE49-F238E27FC236}">
                <a16:creationId xmlns:a16="http://schemas.microsoft.com/office/drawing/2014/main" id="{33F2B491-0034-9643-09AD-00781C73CFD5}"/>
              </a:ext>
            </a:extLst>
          </p:cNvPr>
          <p:cNvSpPr>
            <a:spLocks noGrp="1" noRot="1" noMove="1" noResize="1" noEditPoints="1" noAdjustHandles="1" noChangeArrowheads="1" noChangeShapeType="1"/>
          </p:cNvSpPr>
          <p:nvPr/>
        </p:nvSpPr>
        <p:spPr>
          <a:xfrm>
            <a:off x="1386315" y="4683613"/>
            <a:ext cx="216000" cy="21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endParaRPr lang="nl-NL" dirty="0"/>
          </a:p>
        </p:txBody>
      </p:sp>
      <p:sp>
        <p:nvSpPr>
          <p:cNvPr id="18" name="Rechthoek 17">
            <a:extLst>
              <a:ext uri="{FF2B5EF4-FFF2-40B4-BE49-F238E27FC236}">
                <a16:creationId xmlns:a16="http://schemas.microsoft.com/office/drawing/2014/main" id="{87E02F5D-B108-AA20-3FD8-86A45CA7AE29}"/>
              </a:ext>
            </a:extLst>
          </p:cNvPr>
          <p:cNvSpPr>
            <a:spLocks noGrp="1" noRot="1" noMove="1" noResize="1" noEditPoints="1" noAdjustHandles="1" noChangeArrowheads="1" noChangeShapeType="1"/>
          </p:cNvSpPr>
          <p:nvPr/>
        </p:nvSpPr>
        <p:spPr>
          <a:xfrm>
            <a:off x="1386315" y="5767696"/>
            <a:ext cx="216000" cy="21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endParaRPr lang="nl-NL" dirty="0"/>
          </a:p>
        </p:txBody>
      </p:sp>
      <p:sp>
        <p:nvSpPr>
          <p:cNvPr id="20" name="Rechthoek 19">
            <a:extLst>
              <a:ext uri="{FF2B5EF4-FFF2-40B4-BE49-F238E27FC236}">
                <a16:creationId xmlns:a16="http://schemas.microsoft.com/office/drawing/2014/main" id="{4AFAEA51-AFC8-9CD5-F65F-58C1AFC19E3E}"/>
              </a:ext>
            </a:extLst>
          </p:cNvPr>
          <p:cNvSpPr>
            <a:spLocks noGrp="1" noRot="1" noMove="1" noResize="1" noEditPoints="1" noAdjustHandles="1" noChangeArrowheads="1" noChangeShapeType="1"/>
          </p:cNvSpPr>
          <p:nvPr/>
        </p:nvSpPr>
        <p:spPr>
          <a:xfrm>
            <a:off x="1386315" y="6506622"/>
            <a:ext cx="216000" cy="21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endParaRPr lang="nl-NL" dirty="0"/>
          </a:p>
        </p:txBody>
      </p:sp>
      <p:sp>
        <p:nvSpPr>
          <p:cNvPr id="30" name="Rechthoek 29">
            <a:extLst>
              <a:ext uri="{FF2B5EF4-FFF2-40B4-BE49-F238E27FC236}">
                <a16:creationId xmlns:a16="http://schemas.microsoft.com/office/drawing/2014/main" id="{57D9C480-6D6C-A11C-3FC3-A0D0236D8889}"/>
              </a:ext>
            </a:extLst>
          </p:cNvPr>
          <p:cNvSpPr>
            <a:spLocks noGrp="1" noRot="1" noMove="1" noResize="1" noEditPoints="1" noAdjustHandles="1" noChangeArrowheads="1" noChangeShapeType="1"/>
          </p:cNvSpPr>
          <p:nvPr/>
        </p:nvSpPr>
        <p:spPr>
          <a:xfrm>
            <a:off x="1385629" y="7238416"/>
            <a:ext cx="216000" cy="21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endParaRPr lang="nl-NL" dirty="0"/>
          </a:p>
        </p:txBody>
      </p:sp>
      <p:sp>
        <p:nvSpPr>
          <p:cNvPr id="46" name="Tekstvak 45">
            <a:extLst>
              <a:ext uri="{FF2B5EF4-FFF2-40B4-BE49-F238E27FC236}">
                <a16:creationId xmlns:a16="http://schemas.microsoft.com/office/drawing/2014/main" id="{DA68DA58-A46D-9D37-274A-457ABF945CF1}"/>
              </a:ext>
            </a:extLst>
          </p:cNvPr>
          <p:cNvSpPr txBox="1">
            <a:spLocks noGrp="1" noRot="1" noMove="1" noResize="1" noEditPoints="1" noAdjustHandles="1" noChangeArrowheads="1" noChangeShapeType="1"/>
          </p:cNvSpPr>
          <p:nvPr/>
        </p:nvSpPr>
        <p:spPr>
          <a:xfrm>
            <a:off x="1806867" y="2763742"/>
            <a:ext cx="4392000" cy="276999"/>
          </a:xfrm>
          <a:prstGeom prst="rect">
            <a:avLst/>
          </a:prstGeom>
          <a:noFill/>
        </p:spPr>
        <p:txBody>
          <a:bodyPr wrap="none" rtlCol="0">
            <a:spAutoFit/>
          </a:bodyPr>
          <a:lstStyle/>
          <a:p>
            <a:r>
              <a:rPr lang="nl-NL" sz="1200" dirty="0">
                <a:solidFill>
                  <a:schemeClr val="bg1">
                    <a:lumMod val="65000"/>
                  </a:schemeClr>
                </a:solidFill>
                <a:latin typeface="Arial" panose="020B0604020202020204" pitchFamily="34" charset="0"/>
                <a:cs typeface="Arial" panose="020B0604020202020204" pitchFamily="34" charset="0"/>
              </a:rPr>
              <a:t>Meerdere </a:t>
            </a:r>
            <a:r>
              <a:rPr lang="nl-NL" sz="1200" dirty="0" err="1">
                <a:solidFill>
                  <a:schemeClr val="bg1">
                    <a:lumMod val="65000"/>
                  </a:schemeClr>
                </a:solidFill>
                <a:latin typeface="Arial" panose="020B0604020202020204" pitchFamily="34" charset="0"/>
                <a:cs typeface="Arial" panose="020B0604020202020204" pitchFamily="34" charset="0"/>
              </a:rPr>
              <a:t>BoKSA</a:t>
            </a:r>
            <a:r>
              <a:rPr lang="nl-NL" sz="1200" dirty="0">
                <a:solidFill>
                  <a:schemeClr val="bg1">
                    <a:lumMod val="65000"/>
                  </a:schemeClr>
                </a:solidFill>
                <a:latin typeface="Arial" panose="020B0604020202020204" pitchFamily="34" charset="0"/>
                <a:cs typeface="Arial" panose="020B0604020202020204" pitchFamily="34" charset="0"/>
              </a:rPr>
              <a:t>-onderdelen kunnen samengenomen worden.</a:t>
            </a:r>
          </a:p>
        </p:txBody>
      </p:sp>
      <p:sp>
        <p:nvSpPr>
          <p:cNvPr id="4" name="Tijdelijke aanduiding voor voettekst 1">
            <a:extLst>
              <a:ext uri="{FF2B5EF4-FFF2-40B4-BE49-F238E27FC236}">
                <a16:creationId xmlns:a16="http://schemas.microsoft.com/office/drawing/2014/main" id="{76941728-7EE6-5FD5-865B-3ADBE81ACB52}"/>
              </a:ext>
            </a:extLst>
          </p:cNvPr>
          <p:cNvSpPr>
            <a:spLocks noGrp="1" noRot="1" noMove="1" noResize="1" noEditPoints="1" noAdjustHandles="1" noChangeArrowheads="1" noChangeShapeType="1"/>
          </p:cNvSpPr>
          <p:nvPr>
            <p:ph type="ftr" sz="quarter" idx="11"/>
          </p:nvPr>
        </p:nvSpPr>
        <p:spPr>
          <a:xfrm>
            <a:off x="1193800" y="9720348"/>
            <a:ext cx="5664199" cy="201253"/>
          </a:xfrm>
        </p:spPr>
        <p:txBody>
          <a:bodyPr/>
          <a:lstStyle/>
          <a:p>
            <a:r>
              <a:rPr lang="nl-NL" dirty="0">
                <a:latin typeface="Arial"/>
                <a:cs typeface="Arial"/>
              </a:rPr>
              <a:t>SHUFFLE 4.0 update door Saxion OSS-TLC – Variant Miller</a:t>
            </a:r>
          </a:p>
        </p:txBody>
      </p:sp>
      <p:sp>
        <p:nvSpPr>
          <p:cNvPr id="38" name="Tekstvak 37">
            <a:extLst>
              <a:ext uri="{FF2B5EF4-FFF2-40B4-BE49-F238E27FC236}">
                <a16:creationId xmlns:a16="http://schemas.microsoft.com/office/drawing/2014/main" id="{D92E3D48-D34C-DF11-B90E-3F79EE8D55A4}"/>
              </a:ext>
            </a:extLst>
          </p:cNvPr>
          <p:cNvSpPr txBox="1">
            <a:spLocks noGrp="1" noRot="1" noMove="1" noResize="1" noEditPoints="1" noAdjustHandles="1" noChangeArrowheads="1" noChangeShapeType="1"/>
          </p:cNvSpPr>
          <p:nvPr/>
        </p:nvSpPr>
        <p:spPr>
          <a:xfrm>
            <a:off x="1869524" y="7715505"/>
            <a:ext cx="4217821" cy="276999"/>
          </a:xfrm>
          <a:prstGeom prst="rect">
            <a:avLst/>
          </a:prstGeom>
          <a:noFill/>
        </p:spPr>
        <p:txBody>
          <a:bodyPr wrap="none" rtlCol="0">
            <a:spAutoFit/>
          </a:bodyPr>
          <a:lstStyle/>
          <a:p>
            <a:r>
              <a:rPr lang="nl-NL" sz="1200" dirty="0">
                <a:solidFill>
                  <a:schemeClr val="bg1">
                    <a:lumMod val="65000"/>
                  </a:schemeClr>
                </a:solidFill>
                <a:latin typeface="Arial" panose="020B0604020202020204" pitchFamily="34" charset="0"/>
                <a:cs typeface="Arial" panose="020B0604020202020204" pitchFamily="34" charset="0"/>
              </a:rPr>
              <a:t>Schrijf hier eventueel je eerste ideeën voor werkvormen uit.</a:t>
            </a:r>
          </a:p>
        </p:txBody>
      </p:sp>
      <p:sp>
        <p:nvSpPr>
          <p:cNvPr id="32" name="Rechthoek 31">
            <a:extLst>
              <a:ext uri="{FF2B5EF4-FFF2-40B4-BE49-F238E27FC236}">
                <a16:creationId xmlns:a16="http://schemas.microsoft.com/office/drawing/2014/main" id="{ECB6E533-8F9D-733E-C8B6-400F89A75654}"/>
              </a:ext>
            </a:extLst>
          </p:cNvPr>
          <p:cNvSpPr>
            <a:spLocks noGrp="1" noRot="1" noMove="1" noResize="1" noEditPoints="1" noAdjustHandles="1" noChangeArrowheads="1" noChangeShapeType="1"/>
          </p:cNvSpPr>
          <p:nvPr/>
        </p:nvSpPr>
        <p:spPr>
          <a:xfrm>
            <a:off x="0" y="0"/>
            <a:ext cx="1193800" cy="9906000"/>
          </a:xfrm>
          <a:prstGeom prst="rect">
            <a:avLst/>
          </a:prstGeom>
          <a:solidFill>
            <a:srgbClr val="85CE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3" name="Tekstvak 32">
            <a:extLst>
              <a:ext uri="{FF2B5EF4-FFF2-40B4-BE49-F238E27FC236}">
                <a16:creationId xmlns:a16="http://schemas.microsoft.com/office/drawing/2014/main" id="{B1A4987C-EB4B-C58F-63E4-6BD8A1281ACB}"/>
              </a:ext>
            </a:extLst>
          </p:cNvPr>
          <p:cNvSpPr txBox="1">
            <a:spLocks noGrp="1" noRot="1" noMove="1" noResize="1" noEditPoints="1" noAdjustHandles="1" noChangeArrowheads="1" noChangeShapeType="1"/>
          </p:cNvSpPr>
          <p:nvPr/>
        </p:nvSpPr>
        <p:spPr>
          <a:xfrm rot="16200000">
            <a:off x="-883692" y="4943906"/>
            <a:ext cx="2954655" cy="1200329"/>
          </a:xfrm>
          <a:prstGeom prst="rect">
            <a:avLst/>
          </a:prstGeom>
          <a:noFill/>
        </p:spPr>
        <p:txBody>
          <a:bodyPr wrap="none" rtlCol="0">
            <a:spAutoFit/>
          </a:bodyPr>
          <a:lstStyle/>
          <a:p>
            <a:r>
              <a:rPr lang="en-US" sz="7200" dirty="0">
                <a:latin typeface="Arial" panose="020B0604020202020204" pitchFamily="34" charset="0"/>
                <a:cs typeface="Arial" panose="020B0604020202020204" pitchFamily="34" charset="0"/>
              </a:rPr>
              <a:t>Knows</a:t>
            </a:r>
            <a:endParaRPr lang="nl-NL" sz="7200" dirty="0">
              <a:latin typeface="Arial" panose="020B0604020202020204" pitchFamily="34" charset="0"/>
              <a:cs typeface="Arial" panose="020B0604020202020204" pitchFamily="34" charset="0"/>
            </a:endParaRPr>
          </a:p>
        </p:txBody>
      </p:sp>
      <p:sp>
        <p:nvSpPr>
          <p:cNvPr id="34" name="Ovaal 33">
            <a:extLst>
              <a:ext uri="{FF2B5EF4-FFF2-40B4-BE49-F238E27FC236}">
                <a16:creationId xmlns:a16="http://schemas.microsoft.com/office/drawing/2014/main" id="{5A606A99-2D86-8B2D-B62D-738D322D0092}"/>
              </a:ext>
            </a:extLst>
          </p:cNvPr>
          <p:cNvSpPr>
            <a:spLocks noGrp="1" noRot="1" noMove="1" noResize="1" noEditPoints="1" noAdjustHandles="1" noChangeArrowheads="1" noChangeShapeType="1"/>
          </p:cNvSpPr>
          <p:nvPr/>
        </p:nvSpPr>
        <p:spPr>
          <a:xfrm>
            <a:off x="126859" y="231883"/>
            <a:ext cx="2413000" cy="2362200"/>
          </a:xfrm>
          <a:prstGeom prst="ellipse">
            <a:avLst/>
          </a:prstGeom>
          <a:solidFill>
            <a:schemeClr val="bg1"/>
          </a:solidFill>
          <a:ln w="88900">
            <a:solidFill>
              <a:srgbClr val="85CE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35" name="Picture 4" descr="Gratis vector afbeeldingen van Idee">
            <a:extLst>
              <a:ext uri="{FF2B5EF4-FFF2-40B4-BE49-F238E27FC236}">
                <a16:creationId xmlns:a16="http://schemas.microsoft.com/office/drawing/2014/main" id="{67AF9B7F-B027-A78E-0182-97F7A50D1EFD}"/>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23524" y="641566"/>
            <a:ext cx="994270" cy="1542834"/>
          </a:xfrm>
          <a:prstGeom prst="rect">
            <a:avLst/>
          </a:prstGeom>
          <a:noFill/>
          <a:extLst>
            <a:ext uri="{909E8E84-426E-40DD-AFC4-6F175D3DCCD1}">
              <a14:hiddenFill xmlns:a14="http://schemas.microsoft.com/office/drawing/2010/main">
                <a:solidFill>
                  <a:srgbClr val="FFFFFF"/>
                </a:solidFill>
              </a14:hiddenFill>
            </a:ext>
          </a:extLst>
        </p:spPr>
      </p:pic>
      <p:sp>
        <p:nvSpPr>
          <p:cNvPr id="36" name="Tekstvak 35">
            <a:extLst>
              <a:ext uri="{FF2B5EF4-FFF2-40B4-BE49-F238E27FC236}">
                <a16:creationId xmlns:a16="http://schemas.microsoft.com/office/drawing/2014/main" id="{CACA1E66-BA63-72A3-D23A-5C1ADB880134}"/>
              </a:ext>
            </a:extLst>
          </p:cNvPr>
          <p:cNvSpPr txBox="1">
            <a:spLocks noGrp="1" noRot="1" noMove="1" noResize="1" noEditPoints="1" noAdjustHandles="1" noChangeArrowheads="1" noChangeShapeType="1"/>
          </p:cNvSpPr>
          <p:nvPr/>
        </p:nvSpPr>
        <p:spPr>
          <a:xfrm>
            <a:off x="4277123" y="1847159"/>
            <a:ext cx="1809821" cy="584775"/>
          </a:xfrm>
          <a:prstGeom prst="rect">
            <a:avLst/>
          </a:prstGeom>
          <a:noFill/>
        </p:spPr>
        <p:txBody>
          <a:bodyPr wrap="square" rtlCol="0">
            <a:spAutoFit/>
          </a:bodyPr>
          <a:lstStyle/>
          <a:p>
            <a:r>
              <a:rPr lang="en-US" sz="3200" dirty="0">
                <a:latin typeface="Arial" panose="020B0604020202020204" pitchFamily="34" charset="0"/>
                <a:cs typeface="Arial" panose="020B0604020202020204" pitchFamily="34" charset="0"/>
              </a:rPr>
              <a:t>BoKSA</a:t>
            </a:r>
            <a:endParaRPr lang="nl-NL" sz="3200" dirty="0">
              <a:latin typeface="Arial" panose="020B0604020202020204" pitchFamily="34" charset="0"/>
              <a:cs typeface="Arial" panose="020B0604020202020204" pitchFamily="34" charset="0"/>
            </a:endParaRPr>
          </a:p>
        </p:txBody>
      </p:sp>
      <p:sp>
        <p:nvSpPr>
          <p:cNvPr id="39" name="Tekstvak 38">
            <a:extLst>
              <a:ext uri="{FF2B5EF4-FFF2-40B4-BE49-F238E27FC236}">
                <a16:creationId xmlns:a16="http://schemas.microsoft.com/office/drawing/2014/main" id="{8F6F7F0E-39E6-25E7-9330-D3E5BBD8894E}"/>
              </a:ext>
            </a:extLst>
          </p:cNvPr>
          <p:cNvSpPr txBox="1">
            <a:spLocks noGrp="1" noRot="1" noMove="1" noResize="1" noEditPoints="1" noAdjustHandles="1" noChangeArrowheads="1" noChangeShapeType="1"/>
          </p:cNvSpPr>
          <p:nvPr/>
        </p:nvSpPr>
        <p:spPr>
          <a:xfrm>
            <a:off x="4002867" y="329477"/>
            <a:ext cx="1856977" cy="584775"/>
          </a:xfrm>
          <a:prstGeom prst="rect">
            <a:avLst/>
          </a:prstGeom>
          <a:noFill/>
        </p:spPr>
        <p:txBody>
          <a:bodyPr wrap="square" lIns="91440" tIns="45720" rIns="91440" bIns="45720" rtlCol="0" anchor="t">
            <a:spAutoFit/>
          </a:bodyPr>
          <a:lstStyle/>
          <a:p>
            <a:r>
              <a:rPr lang="en-US" sz="3200" dirty="0">
                <a:latin typeface="Arial"/>
                <a:cs typeface="Arial"/>
              </a:rPr>
              <a:t>Prestatie</a:t>
            </a:r>
            <a:endParaRPr lang="nl-NL" sz="3200" dirty="0">
              <a:latin typeface="Arial" panose="020B0604020202020204" pitchFamily="34" charset="0"/>
              <a:cs typeface="Arial" panose="020B0604020202020204" pitchFamily="34" charset="0"/>
            </a:endParaRPr>
          </a:p>
        </p:txBody>
      </p:sp>
      <p:sp>
        <p:nvSpPr>
          <p:cNvPr id="40" name="Rechthoek 39">
            <a:extLst>
              <a:ext uri="{FF2B5EF4-FFF2-40B4-BE49-F238E27FC236}">
                <a16:creationId xmlns:a16="http://schemas.microsoft.com/office/drawing/2014/main" id="{BB9C9D69-6E78-461E-9508-C7706BCB8CFA}"/>
              </a:ext>
            </a:extLst>
          </p:cNvPr>
          <p:cNvSpPr>
            <a:spLocks noGrp="1" noRot="1" noMove="1" noResize="1" noEditPoints="1" noAdjustHandles="1" noChangeArrowheads="1" noChangeShapeType="1"/>
          </p:cNvSpPr>
          <p:nvPr/>
        </p:nvSpPr>
        <p:spPr>
          <a:xfrm>
            <a:off x="5990487" y="260458"/>
            <a:ext cx="723900" cy="695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endParaRPr lang="nl-NL" dirty="0"/>
          </a:p>
        </p:txBody>
      </p:sp>
      <p:sp>
        <p:nvSpPr>
          <p:cNvPr id="41" name="Rechthoek 40">
            <a:extLst>
              <a:ext uri="{FF2B5EF4-FFF2-40B4-BE49-F238E27FC236}">
                <a16:creationId xmlns:a16="http://schemas.microsoft.com/office/drawing/2014/main" id="{F0CC3709-1A3E-9B35-8341-515DA3E85521}"/>
              </a:ext>
            </a:extLst>
          </p:cNvPr>
          <p:cNvSpPr>
            <a:spLocks noGrp="1" noRot="1" noMove="1" noResize="1" noEditPoints="1" noAdjustHandles="1" noChangeArrowheads="1" noChangeShapeType="1"/>
          </p:cNvSpPr>
          <p:nvPr/>
        </p:nvSpPr>
        <p:spPr>
          <a:xfrm>
            <a:off x="5990487" y="1792084"/>
            <a:ext cx="723900" cy="695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endParaRPr lang="nl-NL" dirty="0"/>
          </a:p>
        </p:txBody>
      </p:sp>
    </p:spTree>
    <p:custDataLst>
      <p:tags r:id="rId1"/>
    </p:custDataLst>
    <p:extLst>
      <p:ext uri="{BB962C8B-B14F-4D97-AF65-F5344CB8AC3E}">
        <p14:creationId xmlns:p14="http://schemas.microsoft.com/office/powerpoint/2010/main" val="21317106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hthoek 21">
            <a:extLst>
              <a:ext uri="{FF2B5EF4-FFF2-40B4-BE49-F238E27FC236}">
                <a16:creationId xmlns:a16="http://schemas.microsoft.com/office/drawing/2014/main" id="{9805BB2B-B813-4F1C-0201-B80234DF3FFE}"/>
              </a:ext>
            </a:extLst>
          </p:cNvPr>
          <p:cNvSpPr>
            <a:spLocks noGrp="1" noRot="1" noMove="1" noResize="1" noEditPoints="1" noAdjustHandles="1" noChangeArrowheads="1" noChangeShapeType="1"/>
          </p:cNvSpPr>
          <p:nvPr/>
        </p:nvSpPr>
        <p:spPr>
          <a:xfrm>
            <a:off x="1073470" y="3224463"/>
            <a:ext cx="5784530" cy="6681537"/>
          </a:xfrm>
          <a:prstGeom prst="rect">
            <a:avLst/>
          </a:prstGeom>
          <a:solidFill>
            <a:srgbClr val="C6C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Rechthoek 8">
            <a:extLst>
              <a:ext uri="{FF2B5EF4-FFF2-40B4-BE49-F238E27FC236}">
                <a16:creationId xmlns:a16="http://schemas.microsoft.com/office/drawing/2014/main" id="{4E8E73DA-C674-7A00-4649-67E2ED970FB2}"/>
              </a:ext>
            </a:extLst>
          </p:cNvPr>
          <p:cNvSpPr>
            <a:spLocks noGrp="1" noRot="1" noMove="1" noResize="1" noEditPoints="1" noAdjustHandles="1" noChangeArrowheads="1" noChangeShapeType="1"/>
          </p:cNvSpPr>
          <p:nvPr/>
        </p:nvSpPr>
        <p:spPr>
          <a:xfrm>
            <a:off x="1073470" y="-1425"/>
            <a:ext cx="5784530" cy="1054100"/>
          </a:xfrm>
          <a:prstGeom prst="rect">
            <a:avLst/>
          </a:prstGeom>
          <a:solidFill>
            <a:srgbClr val="C6C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Rechthoek 13">
            <a:extLst>
              <a:ext uri="{FF2B5EF4-FFF2-40B4-BE49-F238E27FC236}">
                <a16:creationId xmlns:a16="http://schemas.microsoft.com/office/drawing/2014/main" id="{2AA32949-E33E-959C-F750-1CD689E4D7BA}"/>
              </a:ext>
            </a:extLst>
          </p:cNvPr>
          <p:cNvSpPr>
            <a:spLocks noGrp="1" noRot="1" noMove="1" noResize="1" noEditPoints="1" noAdjustHandles="1" noChangeArrowheads="1" noChangeShapeType="1"/>
          </p:cNvSpPr>
          <p:nvPr/>
        </p:nvSpPr>
        <p:spPr>
          <a:xfrm>
            <a:off x="1078852" y="1697112"/>
            <a:ext cx="5784530" cy="885162"/>
          </a:xfrm>
          <a:prstGeom prst="rect">
            <a:avLst/>
          </a:prstGeom>
          <a:solidFill>
            <a:srgbClr val="C6C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aphicFrame>
        <p:nvGraphicFramePr>
          <p:cNvPr id="16" name="Tabel 16">
            <a:extLst>
              <a:ext uri="{FF2B5EF4-FFF2-40B4-BE49-F238E27FC236}">
                <a16:creationId xmlns:a16="http://schemas.microsoft.com/office/drawing/2014/main" id="{533C9FD4-B649-8092-6B02-48C2C2D4C2C3}"/>
              </a:ext>
            </a:extLst>
          </p:cNvPr>
          <p:cNvGraphicFramePr>
            <a:graphicFrameLocks noGrp="1" noDrilldown="1" noMove="1" noResize="1"/>
          </p:cNvGraphicFramePr>
          <p:nvPr>
            <p:extLst>
              <p:ext uri="{D42A27DB-BD31-4B8C-83A1-F6EECF244321}">
                <p14:modId xmlns:p14="http://schemas.microsoft.com/office/powerpoint/2010/main" val="273002256"/>
              </p:ext>
            </p:extLst>
          </p:nvPr>
        </p:nvGraphicFramePr>
        <p:xfrm>
          <a:off x="1333359" y="4614068"/>
          <a:ext cx="5389407" cy="5114044"/>
        </p:xfrm>
        <a:graphic>
          <a:graphicData uri="http://schemas.openxmlformats.org/drawingml/2006/table">
            <a:tbl>
              <a:tblPr firstRow="1" bandRow="1">
                <a:tableStyleId>{5C22544A-7EE6-4342-B048-85BDC9FD1C3A}</a:tableStyleId>
              </a:tblPr>
              <a:tblGrid>
                <a:gridCol w="2344178">
                  <a:extLst>
                    <a:ext uri="{9D8B030D-6E8A-4147-A177-3AD203B41FA5}">
                      <a16:colId xmlns:a16="http://schemas.microsoft.com/office/drawing/2014/main" val="735489426"/>
                    </a:ext>
                  </a:extLst>
                </a:gridCol>
                <a:gridCol w="1967396">
                  <a:extLst>
                    <a:ext uri="{9D8B030D-6E8A-4147-A177-3AD203B41FA5}">
                      <a16:colId xmlns:a16="http://schemas.microsoft.com/office/drawing/2014/main" val="2382654711"/>
                    </a:ext>
                  </a:extLst>
                </a:gridCol>
                <a:gridCol w="358916">
                  <a:extLst>
                    <a:ext uri="{9D8B030D-6E8A-4147-A177-3AD203B41FA5}">
                      <a16:colId xmlns:a16="http://schemas.microsoft.com/office/drawing/2014/main" val="1437334465"/>
                    </a:ext>
                  </a:extLst>
                </a:gridCol>
                <a:gridCol w="358917">
                  <a:extLst>
                    <a:ext uri="{9D8B030D-6E8A-4147-A177-3AD203B41FA5}">
                      <a16:colId xmlns:a16="http://schemas.microsoft.com/office/drawing/2014/main" val="2693571067"/>
                    </a:ext>
                  </a:extLst>
                </a:gridCol>
                <a:gridCol w="360000">
                  <a:extLst>
                    <a:ext uri="{9D8B030D-6E8A-4147-A177-3AD203B41FA5}">
                      <a16:colId xmlns:a16="http://schemas.microsoft.com/office/drawing/2014/main" val="3571012844"/>
                    </a:ext>
                  </a:extLst>
                </a:gridCol>
              </a:tblGrid>
              <a:tr h="347517">
                <a:tc>
                  <a:txBody>
                    <a:bodyPr/>
                    <a:lstStyle/>
                    <a:p>
                      <a:pPr marL="0" indent="363538"/>
                      <a:r>
                        <a:rPr lang="nl-NL" sz="1400" b="0" noProof="0" dirty="0">
                          <a:solidFill>
                            <a:schemeClr val="tx1"/>
                          </a:solidFill>
                          <a:latin typeface="Arial" panose="020B0604020202020204" pitchFamily="34" charset="0"/>
                          <a:cs typeface="Arial" panose="020B0604020202020204" pitchFamily="34" charset="0"/>
                        </a:rPr>
                        <a:t>Kennis verwerven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42353693"/>
                  </a:ext>
                </a:extLst>
              </a:tr>
              <a:tr h="366656">
                <a:tc>
                  <a:txBody>
                    <a:bodyPr/>
                    <a:lstStyle/>
                    <a:p>
                      <a:pPr marL="0" indent="363538"/>
                      <a:r>
                        <a:rPr lang="nl-NL" sz="1400" b="0" noProof="0" dirty="0">
                          <a:solidFill>
                            <a:schemeClr val="tx1"/>
                          </a:solidFill>
                          <a:latin typeface="Arial" panose="020B0604020202020204" pitchFamily="34" charset="0"/>
                          <a:cs typeface="Arial" panose="020B0604020202020204" pitchFamily="34" charset="0"/>
                        </a:rPr>
                        <a:t>Onderzoeken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964996564"/>
                  </a:ext>
                </a:extLst>
              </a:tr>
              <a:tr h="366656">
                <a:tc>
                  <a:txBody>
                    <a:bodyPr/>
                    <a:lstStyle/>
                    <a:p>
                      <a:pPr marL="0" indent="363538"/>
                      <a:r>
                        <a:rPr lang="nl-NL" sz="1400" b="0" noProof="0" dirty="0">
                          <a:solidFill>
                            <a:schemeClr val="tx1"/>
                          </a:solidFill>
                          <a:latin typeface="Arial" panose="020B0604020202020204" pitchFamily="34" charset="0"/>
                          <a:cs typeface="Arial" panose="020B0604020202020204" pitchFamily="34" charset="0"/>
                        </a:rPr>
                        <a:t>Samenwerken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54648335"/>
                  </a:ext>
                </a:extLst>
              </a:tr>
              <a:tr h="366656">
                <a:tc>
                  <a:txBody>
                    <a:bodyPr/>
                    <a:lstStyle/>
                    <a:p>
                      <a:pPr marL="0" indent="363538"/>
                      <a:r>
                        <a:rPr lang="nl-NL" sz="1400" b="0" noProof="0" dirty="0">
                          <a:solidFill>
                            <a:schemeClr val="tx1"/>
                          </a:solidFill>
                          <a:latin typeface="Arial" panose="020B0604020202020204" pitchFamily="34" charset="0"/>
                          <a:cs typeface="Arial" panose="020B0604020202020204" pitchFamily="34" charset="0"/>
                        </a:rPr>
                        <a:t>Discussiëren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394720437"/>
                  </a:ext>
                </a:extLst>
              </a:tr>
              <a:tr h="366656">
                <a:tc>
                  <a:txBody>
                    <a:bodyPr/>
                    <a:lstStyle/>
                    <a:p>
                      <a:pPr marL="0" indent="363538"/>
                      <a:r>
                        <a:rPr lang="nl-NL" sz="1400" b="0" noProof="0" dirty="0">
                          <a:solidFill>
                            <a:schemeClr val="tx1"/>
                          </a:solidFill>
                          <a:latin typeface="Arial" panose="020B0604020202020204" pitchFamily="34" charset="0"/>
                          <a:cs typeface="Arial" panose="020B0604020202020204" pitchFamily="34" charset="0"/>
                        </a:rPr>
                        <a:t>Oefenen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301459542"/>
                  </a:ext>
                </a:extLst>
              </a:tr>
              <a:tr h="366656">
                <a:tc>
                  <a:txBody>
                    <a:bodyPr/>
                    <a:lstStyle/>
                    <a:p>
                      <a:pPr marL="0" indent="363538"/>
                      <a:r>
                        <a:rPr lang="nl-NL" sz="1400" b="0" noProof="0" dirty="0">
                          <a:solidFill>
                            <a:schemeClr val="tx1"/>
                          </a:solidFill>
                          <a:latin typeface="Arial" panose="020B0604020202020204" pitchFamily="34" charset="0"/>
                          <a:cs typeface="Arial" panose="020B0604020202020204" pitchFamily="34" charset="0"/>
                        </a:rPr>
                        <a:t>Produceren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492539787"/>
                  </a:ext>
                </a:extLst>
              </a:tr>
              <a:tr h="366656">
                <a:tc>
                  <a:txBody>
                    <a:bodyPr/>
                    <a:lstStyle/>
                    <a:p>
                      <a:pPr marL="0" indent="363538"/>
                      <a:r>
                        <a:rPr lang="nl-NL" sz="1400" b="0" noProof="0" dirty="0">
                          <a:solidFill>
                            <a:schemeClr val="tx1"/>
                          </a:solidFill>
                          <a:latin typeface="Arial" panose="020B0604020202020204" pitchFamily="34" charset="0"/>
                          <a:cs typeface="Arial" panose="020B0604020202020204" pitchFamily="34" charset="0"/>
                        </a:rPr>
                        <a:t>Reflecteren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157603465"/>
                  </a:ext>
                </a:extLst>
              </a:tr>
              <a:tr h="366656">
                <a:tc>
                  <a:txBody>
                    <a:bodyPr/>
                    <a:lstStyle/>
                    <a:p>
                      <a:pPr marL="263525" indent="100013">
                        <a:tabLst>
                          <a:tab pos="263525" algn="l"/>
                        </a:tabLst>
                      </a:pPr>
                      <a:r>
                        <a:rPr lang="nl-NL" sz="1400" b="0" noProof="0" dirty="0">
                          <a:solidFill>
                            <a:schemeClr val="tx1"/>
                          </a:solidFill>
                          <a:latin typeface="Arial" panose="020B0604020202020204" pitchFamily="34" charset="0"/>
                          <a:cs typeface="Arial" panose="020B0604020202020204" pitchFamily="34" charset="0"/>
                        </a:rPr>
                        <a:t>Studentbetrokkenheid</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965182878"/>
                  </a:ext>
                </a:extLst>
              </a:tr>
              <a:tr h="2199935">
                <a:tc gridSpan="5">
                  <a:txBody>
                    <a:bodyPr/>
                    <a:lstStyle/>
                    <a:p>
                      <a:pPr marL="0" indent="363538"/>
                      <a:endParaRPr lang="nl-NL" sz="1400" b="0" noProof="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hMerge="1">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hMerge="1">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hMerge="1">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hMerge="1">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74198072"/>
                  </a:ext>
                </a:extLst>
              </a:tr>
            </a:tbl>
          </a:graphicData>
        </a:graphic>
      </p:graphicFrame>
      <p:sp>
        <p:nvSpPr>
          <p:cNvPr id="23" name="Tekstvak 22">
            <a:extLst>
              <a:ext uri="{FF2B5EF4-FFF2-40B4-BE49-F238E27FC236}">
                <a16:creationId xmlns:a16="http://schemas.microsoft.com/office/drawing/2014/main" id="{ADE603D1-8988-FC76-0C16-B8B6F790870D}"/>
              </a:ext>
            </a:extLst>
          </p:cNvPr>
          <p:cNvSpPr txBox="1">
            <a:spLocks noGrp="1" noRot="1" noMove="1" noResize="1" noEditPoints="1" noAdjustHandles="1" noChangeArrowheads="1" noChangeShapeType="1"/>
          </p:cNvSpPr>
          <p:nvPr/>
        </p:nvSpPr>
        <p:spPr>
          <a:xfrm>
            <a:off x="1832204" y="4302465"/>
            <a:ext cx="1452642" cy="338554"/>
          </a:xfrm>
          <a:prstGeom prst="rect">
            <a:avLst/>
          </a:prstGeom>
          <a:noFill/>
        </p:spPr>
        <p:txBody>
          <a:bodyPr wrap="none" lIns="91440" tIns="45720" rIns="91440" bIns="45720" rtlCol="0" anchor="t">
            <a:spAutoFit/>
          </a:bodyPr>
          <a:lstStyle/>
          <a:p>
            <a:r>
              <a:rPr lang="en-US" sz="1600" b="1" dirty="0">
                <a:latin typeface="Arial"/>
                <a:cs typeface="Arial"/>
              </a:rPr>
              <a:t>Leeractiviteit</a:t>
            </a:r>
            <a:endParaRPr lang="nl-NL" sz="1600" b="1" dirty="0">
              <a:latin typeface="Arial" panose="020B0604020202020204" pitchFamily="34" charset="0"/>
              <a:cs typeface="Arial" panose="020B0604020202020204" pitchFamily="34" charset="0"/>
            </a:endParaRPr>
          </a:p>
        </p:txBody>
      </p:sp>
      <p:sp>
        <p:nvSpPr>
          <p:cNvPr id="24" name="Tekstvak 23">
            <a:extLst>
              <a:ext uri="{FF2B5EF4-FFF2-40B4-BE49-F238E27FC236}">
                <a16:creationId xmlns:a16="http://schemas.microsoft.com/office/drawing/2014/main" id="{21C5093E-015A-6D96-28C3-C5ADC21F7366}"/>
              </a:ext>
            </a:extLst>
          </p:cNvPr>
          <p:cNvSpPr txBox="1">
            <a:spLocks noGrp="1" noRot="1" noMove="1" noResize="1" noEditPoints="1" noAdjustHandles="1" noChangeArrowheads="1" noChangeShapeType="1"/>
          </p:cNvSpPr>
          <p:nvPr/>
        </p:nvSpPr>
        <p:spPr>
          <a:xfrm>
            <a:off x="3840991" y="4302465"/>
            <a:ext cx="1622560" cy="338554"/>
          </a:xfrm>
          <a:prstGeom prst="rect">
            <a:avLst/>
          </a:prstGeom>
          <a:noFill/>
        </p:spPr>
        <p:txBody>
          <a:bodyPr wrap="none" rtlCol="0">
            <a:spAutoFit/>
          </a:bodyPr>
          <a:lstStyle/>
          <a:p>
            <a:r>
              <a:rPr lang="en-US" sz="1600" b="1" dirty="0">
                <a:latin typeface="Arial" panose="020B0604020202020204" pitchFamily="34" charset="0"/>
                <a:cs typeface="Arial" panose="020B0604020202020204" pitchFamily="34" charset="0"/>
              </a:rPr>
              <a:t>Idee werkvorm</a:t>
            </a:r>
            <a:endParaRPr lang="nl-NL" sz="1600" b="1" dirty="0">
              <a:latin typeface="Arial" panose="020B0604020202020204" pitchFamily="34" charset="0"/>
              <a:cs typeface="Arial" panose="020B0604020202020204" pitchFamily="34" charset="0"/>
            </a:endParaRPr>
          </a:p>
        </p:txBody>
      </p:sp>
      <p:grpSp>
        <p:nvGrpSpPr>
          <p:cNvPr id="49" name="Groep 48">
            <a:extLst>
              <a:ext uri="{FF2B5EF4-FFF2-40B4-BE49-F238E27FC236}">
                <a16:creationId xmlns:a16="http://schemas.microsoft.com/office/drawing/2014/main" id="{97A14737-2CB4-E28F-2D08-852F6BA56308}"/>
              </a:ext>
            </a:extLst>
          </p:cNvPr>
          <p:cNvGrpSpPr>
            <a:grpSpLocks noGrp="1" noUngrp="1" noRot="1" noMove="1" noResize="1"/>
          </p:cNvGrpSpPr>
          <p:nvPr/>
        </p:nvGrpSpPr>
        <p:grpSpPr>
          <a:xfrm>
            <a:off x="5678988" y="3189822"/>
            <a:ext cx="1009344" cy="1476488"/>
            <a:chOff x="5666288" y="3189822"/>
            <a:chExt cx="1009344" cy="1476488"/>
          </a:xfrm>
        </p:grpSpPr>
        <p:grpSp>
          <p:nvGrpSpPr>
            <p:cNvPr id="48" name="Groep 47">
              <a:extLst>
                <a:ext uri="{FF2B5EF4-FFF2-40B4-BE49-F238E27FC236}">
                  <a16:creationId xmlns:a16="http://schemas.microsoft.com/office/drawing/2014/main" id="{F7252988-7498-EE01-D864-AF4C361EC58F}"/>
                </a:ext>
              </a:extLst>
            </p:cNvPr>
            <p:cNvGrpSpPr>
              <a:grpSpLocks noGrp="1" noUngrp="1" noRot="1" noMove="1" noResize="1"/>
            </p:cNvGrpSpPr>
            <p:nvPr/>
          </p:nvGrpSpPr>
          <p:grpSpPr>
            <a:xfrm>
              <a:off x="5666288" y="3369668"/>
              <a:ext cx="1009344" cy="1296642"/>
              <a:chOff x="5666288" y="3369668"/>
              <a:chExt cx="1009344" cy="1296642"/>
            </a:xfrm>
          </p:grpSpPr>
          <p:sp>
            <p:nvSpPr>
              <p:cNvPr id="25" name="Tekstvak 24">
                <a:extLst>
                  <a:ext uri="{FF2B5EF4-FFF2-40B4-BE49-F238E27FC236}">
                    <a16:creationId xmlns:a16="http://schemas.microsoft.com/office/drawing/2014/main" id="{E736FFDB-E118-A571-71F1-B7BCA8588F48}"/>
                  </a:ext>
                </a:extLst>
              </p:cNvPr>
              <p:cNvSpPr txBox="1">
                <a:spLocks noGrp="1" noRot="1" noMove="1" noResize="1" noEditPoints="1" noAdjustHandles="1" noChangeArrowheads="1" noChangeShapeType="1"/>
              </p:cNvSpPr>
              <p:nvPr/>
            </p:nvSpPr>
            <p:spPr>
              <a:xfrm rot="16200000">
                <a:off x="5175737" y="3860219"/>
                <a:ext cx="1288879" cy="307777"/>
              </a:xfrm>
              <a:prstGeom prst="rect">
                <a:avLst/>
              </a:prstGeom>
              <a:noFill/>
            </p:spPr>
            <p:txBody>
              <a:bodyPr wrap="none" rtlCol="0">
                <a:spAutoFit/>
              </a:bodyPr>
              <a:lstStyle/>
              <a:p>
                <a:r>
                  <a:rPr lang="en-US" sz="1400" dirty="0">
                    <a:latin typeface="Arial" panose="020B0604020202020204" pitchFamily="34" charset="0"/>
                    <a:cs typeface="Arial" panose="020B0604020202020204" pitchFamily="34" charset="0"/>
                  </a:rPr>
                  <a:t>Voorbereiding</a:t>
                </a:r>
                <a:endParaRPr lang="nl-NL" sz="1400" dirty="0">
                  <a:latin typeface="Arial" panose="020B0604020202020204" pitchFamily="34" charset="0"/>
                  <a:cs typeface="Arial" panose="020B0604020202020204" pitchFamily="34" charset="0"/>
                </a:endParaRPr>
              </a:p>
            </p:txBody>
          </p:sp>
          <p:sp>
            <p:nvSpPr>
              <p:cNvPr id="26" name="Tekstvak 25">
                <a:extLst>
                  <a:ext uri="{FF2B5EF4-FFF2-40B4-BE49-F238E27FC236}">
                    <a16:creationId xmlns:a16="http://schemas.microsoft.com/office/drawing/2014/main" id="{FD4246B6-0C71-FB15-43DD-D003A2F4C1C2}"/>
                  </a:ext>
                </a:extLst>
              </p:cNvPr>
              <p:cNvSpPr txBox="1">
                <a:spLocks noGrp="1" noRot="1" noMove="1" noResize="1" noEditPoints="1" noAdjustHandles="1" noChangeArrowheads="1" noChangeShapeType="1"/>
              </p:cNvSpPr>
              <p:nvPr/>
            </p:nvSpPr>
            <p:spPr>
              <a:xfrm rot="16200000">
                <a:off x="5584453" y="3923507"/>
                <a:ext cx="1160895" cy="307777"/>
              </a:xfrm>
              <a:prstGeom prst="rect">
                <a:avLst/>
              </a:prstGeom>
              <a:noFill/>
            </p:spPr>
            <p:txBody>
              <a:bodyPr wrap="none" rtlCol="0">
                <a:spAutoFit/>
              </a:bodyPr>
              <a:lstStyle/>
              <a:p>
                <a:r>
                  <a:rPr lang="en-US" sz="1400" dirty="0">
                    <a:latin typeface="Arial" panose="020B0604020202020204" pitchFamily="34" charset="0"/>
                    <a:cs typeface="Arial" panose="020B0604020202020204" pitchFamily="34" charset="0"/>
                  </a:rPr>
                  <a:t>Bijeenkomst</a:t>
                </a:r>
                <a:endParaRPr lang="nl-NL" sz="1400" dirty="0">
                  <a:latin typeface="Arial" panose="020B0604020202020204" pitchFamily="34" charset="0"/>
                  <a:cs typeface="Arial" panose="020B0604020202020204" pitchFamily="34" charset="0"/>
                </a:endParaRPr>
              </a:p>
            </p:txBody>
          </p:sp>
          <p:sp>
            <p:nvSpPr>
              <p:cNvPr id="27" name="Tekstvak 26">
                <a:extLst>
                  <a:ext uri="{FF2B5EF4-FFF2-40B4-BE49-F238E27FC236}">
                    <a16:creationId xmlns:a16="http://schemas.microsoft.com/office/drawing/2014/main" id="{4303B831-9302-6A9D-6066-8D97AE89E9F5}"/>
                  </a:ext>
                </a:extLst>
              </p:cNvPr>
              <p:cNvSpPr txBox="1">
                <a:spLocks noGrp="1" noRot="1" noMove="1" noResize="1" noEditPoints="1" noAdjustHandles="1" noChangeArrowheads="1" noChangeShapeType="1"/>
              </p:cNvSpPr>
              <p:nvPr/>
            </p:nvSpPr>
            <p:spPr>
              <a:xfrm rot="16200000">
                <a:off x="5986308" y="3976986"/>
                <a:ext cx="1070871" cy="307777"/>
              </a:xfrm>
              <a:prstGeom prst="rect">
                <a:avLst/>
              </a:prstGeom>
              <a:noFill/>
            </p:spPr>
            <p:txBody>
              <a:bodyPr wrap="none" rtlCol="0">
                <a:spAutoFit/>
              </a:bodyPr>
              <a:lstStyle/>
              <a:p>
                <a:r>
                  <a:rPr lang="en-US" sz="1400" dirty="0">
                    <a:latin typeface="Arial" panose="020B0604020202020204" pitchFamily="34" charset="0"/>
                    <a:cs typeface="Arial" panose="020B0604020202020204" pitchFamily="34" charset="0"/>
                  </a:rPr>
                  <a:t>Verwerking</a:t>
                </a:r>
                <a:endParaRPr lang="nl-NL" sz="1400" dirty="0">
                  <a:latin typeface="Arial" panose="020B0604020202020204" pitchFamily="34" charset="0"/>
                  <a:cs typeface="Arial" panose="020B0604020202020204" pitchFamily="34" charset="0"/>
                </a:endParaRPr>
              </a:p>
            </p:txBody>
          </p:sp>
        </p:grpSp>
        <p:sp>
          <p:nvSpPr>
            <p:cNvPr id="28" name="Tekstvak 27">
              <a:extLst>
                <a:ext uri="{FF2B5EF4-FFF2-40B4-BE49-F238E27FC236}">
                  <a16:creationId xmlns:a16="http://schemas.microsoft.com/office/drawing/2014/main" id="{3BB5EE17-02C6-5FE7-C92D-D21E247D0115}"/>
                </a:ext>
              </a:extLst>
            </p:cNvPr>
            <p:cNvSpPr txBox="1">
              <a:spLocks noGrp="1" noRot="1" noMove="1" noResize="1" noEditPoints="1" noAdjustHandles="1" noChangeArrowheads="1" noChangeShapeType="1"/>
            </p:cNvSpPr>
            <p:nvPr/>
          </p:nvSpPr>
          <p:spPr>
            <a:xfrm>
              <a:off x="5826140" y="3189822"/>
              <a:ext cx="651140" cy="338554"/>
            </a:xfrm>
            <a:prstGeom prst="rect">
              <a:avLst/>
            </a:prstGeom>
            <a:noFill/>
          </p:spPr>
          <p:txBody>
            <a:bodyPr wrap="none" rtlCol="0">
              <a:spAutoFit/>
            </a:bodyPr>
            <a:lstStyle/>
            <a:p>
              <a:r>
                <a:rPr lang="en-US" sz="1600" b="1" dirty="0">
                  <a:latin typeface="Arial" panose="020B0604020202020204" pitchFamily="34" charset="0"/>
                  <a:cs typeface="Arial" panose="020B0604020202020204" pitchFamily="34" charset="0"/>
                </a:rPr>
                <a:t>Fase</a:t>
              </a:r>
              <a:endParaRPr lang="nl-NL" sz="1600" b="1" dirty="0">
                <a:latin typeface="Arial" panose="020B0604020202020204" pitchFamily="34" charset="0"/>
                <a:cs typeface="Arial" panose="020B0604020202020204" pitchFamily="34" charset="0"/>
              </a:endParaRPr>
            </a:p>
          </p:txBody>
        </p:sp>
      </p:grpSp>
      <p:sp>
        <p:nvSpPr>
          <p:cNvPr id="3" name="Rechthoek 2">
            <a:extLst>
              <a:ext uri="{FF2B5EF4-FFF2-40B4-BE49-F238E27FC236}">
                <a16:creationId xmlns:a16="http://schemas.microsoft.com/office/drawing/2014/main" id="{CE5E36B2-FED2-A437-0138-C81D36C9A100}"/>
              </a:ext>
            </a:extLst>
          </p:cNvPr>
          <p:cNvSpPr>
            <a:spLocks noGrp="1" noRot="1" noMove="1" noResize="1" noEditPoints="1" noAdjustHandles="1" noChangeArrowheads="1" noChangeShapeType="1"/>
          </p:cNvSpPr>
          <p:nvPr/>
        </p:nvSpPr>
        <p:spPr>
          <a:xfrm>
            <a:off x="1386315" y="5040220"/>
            <a:ext cx="216000" cy="21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endParaRPr lang="nl-NL" dirty="0"/>
          </a:p>
        </p:txBody>
      </p:sp>
      <p:sp>
        <p:nvSpPr>
          <p:cNvPr id="17" name="Rechthoek 16">
            <a:extLst>
              <a:ext uri="{FF2B5EF4-FFF2-40B4-BE49-F238E27FC236}">
                <a16:creationId xmlns:a16="http://schemas.microsoft.com/office/drawing/2014/main" id="{86B948DC-4897-EE9C-2424-7FA7B6C78458}"/>
              </a:ext>
            </a:extLst>
          </p:cNvPr>
          <p:cNvSpPr>
            <a:spLocks noGrp="1" noRot="1" noMove="1" noResize="1" noEditPoints="1" noAdjustHandles="1" noChangeArrowheads="1" noChangeShapeType="1"/>
          </p:cNvSpPr>
          <p:nvPr/>
        </p:nvSpPr>
        <p:spPr>
          <a:xfrm>
            <a:off x="1386315" y="5402552"/>
            <a:ext cx="216000" cy="21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endParaRPr lang="nl-NL"/>
          </a:p>
        </p:txBody>
      </p:sp>
      <p:sp>
        <p:nvSpPr>
          <p:cNvPr id="19" name="Rechthoek 18">
            <a:extLst>
              <a:ext uri="{FF2B5EF4-FFF2-40B4-BE49-F238E27FC236}">
                <a16:creationId xmlns:a16="http://schemas.microsoft.com/office/drawing/2014/main" id="{F26A32B7-2FCB-9127-339E-218E905BE6D7}"/>
              </a:ext>
            </a:extLst>
          </p:cNvPr>
          <p:cNvSpPr>
            <a:spLocks noGrp="1" noRot="1" noMove="1" noResize="1" noEditPoints="1" noAdjustHandles="1" noChangeArrowheads="1" noChangeShapeType="1"/>
          </p:cNvSpPr>
          <p:nvPr/>
        </p:nvSpPr>
        <p:spPr>
          <a:xfrm>
            <a:off x="1386315" y="6137162"/>
            <a:ext cx="216000" cy="21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endParaRPr lang="nl-NL" dirty="0"/>
          </a:p>
        </p:txBody>
      </p:sp>
      <p:sp>
        <p:nvSpPr>
          <p:cNvPr id="29" name="Rechthoek 28">
            <a:extLst>
              <a:ext uri="{FF2B5EF4-FFF2-40B4-BE49-F238E27FC236}">
                <a16:creationId xmlns:a16="http://schemas.microsoft.com/office/drawing/2014/main" id="{61C144A2-C05E-9D0E-5F8F-7A0F820AA436}"/>
              </a:ext>
            </a:extLst>
          </p:cNvPr>
          <p:cNvSpPr>
            <a:spLocks noGrp="1" noRot="1" noMove="1" noResize="1" noEditPoints="1" noAdjustHandles="1" noChangeArrowheads="1" noChangeShapeType="1"/>
          </p:cNvSpPr>
          <p:nvPr/>
        </p:nvSpPr>
        <p:spPr>
          <a:xfrm>
            <a:off x="1385629" y="6871073"/>
            <a:ext cx="216000" cy="21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endParaRPr lang="nl-NL" dirty="0"/>
          </a:p>
        </p:txBody>
      </p:sp>
      <p:sp>
        <p:nvSpPr>
          <p:cNvPr id="2" name="Rechthoek 1">
            <a:extLst>
              <a:ext uri="{FF2B5EF4-FFF2-40B4-BE49-F238E27FC236}">
                <a16:creationId xmlns:a16="http://schemas.microsoft.com/office/drawing/2014/main" id="{33F2B491-0034-9643-09AD-00781C73CFD5}"/>
              </a:ext>
            </a:extLst>
          </p:cNvPr>
          <p:cNvSpPr>
            <a:spLocks noGrp="1" noRot="1" noMove="1" noResize="1" noEditPoints="1" noAdjustHandles="1" noChangeArrowheads="1" noChangeShapeType="1"/>
          </p:cNvSpPr>
          <p:nvPr/>
        </p:nvSpPr>
        <p:spPr>
          <a:xfrm>
            <a:off x="1386315" y="4683613"/>
            <a:ext cx="216000" cy="21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endParaRPr lang="nl-NL" dirty="0"/>
          </a:p>
        </p:txBody>
      </p:sp>
      <p:sp>
        <p:nvSpPr>
          <p:cNvPr id="18" name="Rechthoek 17">
            <a:extLst>
              <a:ext uri="{FF2B5EF4-FFF2-40B4-BE49-F238E27FC236}">
                <a16:creationId xmlns:a16="http://schemas.microsoft.com/office/drawing/2014/main" id="{87E02F5D-B108-AA20-3FD8-86A45CA7AE29}"/>
              </a:ext>
            </a:extLst>
          </p:cNvPr>
          <p:cNvSpPr>
            <a:spLocks noGrp="1" noRot="1" noMove="1" noResize="1" noEditPoints="1" noAdjustHandles="1" noChangeArrowheads="1" noChangeShapeType="1"/>
          </p:cNvSpPr>
          <p:nvPr/>
        </p:nvSpPr>
        <p:spPr>
          <a:xfrm>
            <a:off x="1386315" y="5767696"/>
            <a:ext cx="216000" cy="21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endParaRPr lang="nl-NL" dirty="0"/>
          </a:p>
        </p:txBody>
      </p:sp>
      <p:sp>
        <p:nvSpPr>
          <p:cNvPr id="20" name="Rechthoek 19">
            <a:extLst>
              <a:ext uri="{FF2B5EF4-FFF2-40B4-BE49-F238E27FC236}">
                <a16:creationId xmlns:a16="http://schemas.microsoft.com/office/drawing/2014/main" id="{4AFAEA51-AFC8-9CD5-F65F-58C1AFC19E3E}"/>
              </a:ext>
            </a:extLst>
          </p:cNvPr>
          <p:cNvSpPr>
            <a:spLocks noGrp="1" noRot="1" noMove="1" noResize="1" noEditPoints="1" noAdjustHandles="1" noChangeArrowheads="1" noChangeShapeType="1"/>
          </p:cNvSpPr>
          <p:nvPr/>
        </p:nvSpPr>
        <p:spPr>
          <a:xfrm>
            <a:off x="1386315" y="6506622"/>
            <a:ext cx="216000" cy="21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endParaRPr lang="nl-NL" dirty="0"/>
          </a:p>
        </p:txBody>
      </p:sp>
      <p:sp>
        <p:nvSpPr>
          <p:cNvPr id="30" name="Rechthoek 29">
            <a:extLst>
              <a:ext uri="{FF2B5EF4-FFF2-40B4-BE49-F238E27FC236}">
                <a16:creationId xmlns:a16="http://schemas.microsoft.com/office/drawing/2014/main" id="{57D9C480-6D6C-A11C-3FC3-A0D0236D8889}"/>
              </a:ext>
            </a:extLst>
          </p:cNvPr>
          <p:cNvSpPr>
            <a:spLocks noGrp="1" noRot="1" noMove="1" noResize="1" noEditPoints="1" noAdjustHandles="1" noChangeArrowheads="1" noChangeShapeType="1"/>
          </p:cNvSpPr>
          <p:nvPr/>
        </p:nvSpPr>
        <p:spPr>
          <a:xfrm>
            <a:off x="1385629" y="7238416"/>
            <a:ext cx="216000" cy="21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endParaRPr lang="nl-NL" dirty="0"/>
          </a:p>
        </p:txBody>
      </p:sp>
      <p:sp>
        <p:nvSpPr>
          <p:cNvPr id="46" name="Tekstvak 45">
            <a:extLst>
              <a:ext uri="{FF2B5EF4-FFF2-40B4-BE49-F238E27FC236}">
                <a16:creationId xmlns:a16="http://schemas.microsoft.com/office/drawing/2014/main" id="{DA68DA58-A46D-9D37-274A-457ABF945CF1}"/>
              </a:ext>
            </a:extLst>
          </p:cNvPr>
          <p:cNvSpPr txBox="1">
            <a:spLocks noGrp="1" noRot="1" noMove="1" noResize="1" noEditPoints="1" noAdjustHandles="1" noChangeArrowheads="1" noChangeShapeType="1"/>
          </p:cNvSpPr>
          <p:nvPr/>
        </p:nvSpPr>
        <p:spPr>
          <a:xfrm>
            <a:off x="1806867" y="2763742"/>
            <a:ext cx="4392000" cy="276999"/>
          </a:xfrm>
          <a:prstGeom prst="rect">
            <a:avLst/>
          </a:prstGeom>
          <a:noFill/>
        </p:spPr>
        <p:txBody>
          <a:bodyPr wrap="none" rtlCol="0">
            <a:spAutoFit/>
          </a:bodyPr>
          <a:lstStyle/>
          <a:p>
            <a:r>
              <a:rPr lang="nl-NL" sz="1200" dirty="0">
                <a:solidFill>
                  <a:schemeClr val="bg1">
                    <a:lumMod val="65000"/>
                  </a:schemeClr>
                </a:solidFill>
                <a:latin typeface="Arial" panose="020B0604020202020204" pitchFamily="34" charset="0"/>
                <a:cs typeface="Arial" panose="020B0604020202020204" pitchFamily="34" charset="0"/>
              </a:rPr>
              <a:t>Meerdere </a:t>
            </a:r>
            <a:r>
              <a:rPr lang="nl-NL" sz="1200" dirty="0" err="1">
                <a:solidFill>
                  <a:schemeClr val="bg1">
                    <a:lumMod val="65000"/>
                  </a:schemeClr>
                </a:solidFill>
                <a:latin typeface="Arial" panose="020B0604020202020204" pitchFamily="34" charset="0"/>
                <a:cs typeface="Arial" panose="020B0604020202020204" pitchFamily="34" charset="0"/>
              </a:rPr>
              <a:t>BoKSA</a:t>
            </a:r>
            <a:r>
              <a:rPr lang="nl-NL" sz="1200" dirty="0">
                <a:solidFill>
                  <a:schemeClr val="bg1">
                    <a:lumMod val="65000"/>
                  </a:schemeClr>
                </a:solidFill>
                <a:latin typeface="Arial" panose="020B0604020202020204" pitchFamily="34" charset="0"/>
                <a:cs typeface="Arial" panose="020B0604020202020204" pitchFamily="34" charset="0"/>
              </a:rPr>
              <a:t>-onderdelen kunnen samengenomen worden.</a:t>
            </a:r>
          </a:p>
        </p:txBody>
      </p:sp>
      <p:sp>
        <p:nvSpPr>
          <p:cNvPr id="4" name="Tijdelijke aanduiding voor voettekst 1">
            <a:extLst>
              <a:ext uri="{FF2B5EF4-FFF2-40B4-BE49-F238E27FC236}">
                <a16:creationId xmlns:a16="http://schemas.microsoft.com/office/drawing/2014/main" id="{76941728-7EE6-5FD5-865B-3ADBE81ACB52}"/>
              </a:ext>
            </a:extLst>
          </p:cNvPr>
          <p:cNvSpPr>
            <a:spLocks noGrp="1" noRot="1" noMove="1" noResize="1" noEditPoints="1" noAdjustHandles="1" noChangeArrowheads="1" noChangeShapeType="1"/>
          </p:cNvSpPr>
          <p:nvPr>
            <p:ph type="ftr" sz="quarter" idx="11"/>
          </p:nvPr>
        </p:nvSpPr>
        <p:spPr>
          <a:xfrm>
            <a:off x="1193800" y="9720348"/>
            <a:ext cx="5664199" cy="201253"/>
          </a:xfrm>
        </p:spPr>
        <p:txBody>
          <a:bodyPr/>
          <a:lstStyle/>
          <a:p>
            <a:r>
              <a:rPr lang="nl-NL" dirty="0">
                <a:latin typeface="Arial"/>
                <a:cs typeface="Arial"/>
              </a:rPr>
              <a:t>SHUFFLE 4.0 update door Saxion OSS-TLC – Variant Miller</a:t>
            </a:r>
            <a:endParaRPr lang="nl-NL" dirty="0">
              <a:latin typeface="Arial" panose="020B0604020202020204" pitchFamily="34" charset="0"/>
              <a:cs typeface="Arial" panose="020B0604020202020204" pitchFamily="34" charset="0"/>
            </a:endParaRPr>
          </a:p>
        </p:txBody>
      </p:sp>
      <p:sp>
        <p:nvSpPr>
          <p:cNvPr id="38" name="Tekstvak 37">
            <a:extLst>
              <a:ext uri="{FF2B5EF4-FFF2-40B4-BE49-F238E27FC236}">
                <a16:creationId xmlns:a16="http://schemas.microsoft.com/office/drawing/2014/main" id="{D92E3D48-D34C-DF11-B90E-3F79EE8D55A4}"/>
              </a:ext>
            </a:extLst>
          </p:cNvPr>
          <p:cNvSpPr txBox="1">
            <a:spLocks noGrp="1" noRot="1" noMove="1" noResize="1" noEditPoints="1" noAdjustHandles="1" noChangeArrowheads="1" noChangeShapeType="1"/>
          </p:cNvSpPr>
          <p:nvPr/>
        </p:nvSpPr>
        <p:spPr>
          <a:xfrm>
            <a:off x="1869524" y="7715505"/>
            <a:ext cx="4217821" cy="276999"/>
          </a:xfrm>
          <a:prstGeom prst="rect">
            <a:avLst/>
          </a:prstGeom>
          <a:noFill/>
        </p:spPr>
        <p:txBody>
          <a:bodyPr wrap="none" rtlCol="0">
            <a:spAutoFit/>
          </a:bodyPr>
          <a:lstStyle/>
          <a:p>
            <a:r>
              <a:rPr lang="nl-NL" sz="1200" dirty="0">
                <a:solidFill>
                  <a:schemeClr val="bg1">
                    <a:lumMod val="65000"/>
                  </a:schemeClr>
                </a:solidFill>
                <a:latin typeface="Arial" panose="020B0604020202020204" pitchFamily="34" charset="0"/>
                <a:cs typeface="Arial" panose="020B0604020202020204" pitchFamily="34" charset="0"/>
              </a:rPr>
              <a:t>Schrijf hier eventueel je eerste ideeën voor werkvormen uit.</a:t>
            </a:r>
          </a:p>
        </p:txBody>
      </p:sp>
      <p:sp>
        <p:nvSpPr>
          <p:cNvPr id="32" name="Rechthoek 31">
            <a:extLst>
              <a:ext uri="{FF2B5EF4-FFF2-40B4-BE49-F238E27FC236}">
                <a16:creationId xmlns:a16="http://schemas.microsoft.com/office/drawing/2014/main" id="{ECB6E533-8F9D-733E-C8B6-400F89A75654}"/>
              </a:ext>
            </a:extLst>
          </p:cNvPr>
          <p:cNvSpPr>
            <a:spLocks noGrp="1" noRot="1" noMove="1" noResize="1" noEditPoints="1" noAdjustHandles="1" noChangeArrowheads="1" noChangeShapeType="1"/>
          </p:cNvSpPr>
          <p:nvPr/>
        </p:nvSpPr>
        <p:spPr>
          <a:xfrm>
            <a:off x="0" y="0"/>
            <a:ext cx="1193800" cy="9906000"/>
          </a:xfrm>
          <a:prstGeom prst="rect">
            <a:avLst/>
          </a:prstGeom>
          <a:solidFill>
            <a:srgbClr val="85CE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3" name="Tekstvak 32">
            <a:extLst>
              <a:ext uri="{FF2B5EF4-FFF2-40B4-BE49-F238E27FC236}">
                <a16:creationId xmlns:a16="http://schemas.microsoft.com/office/drawing/2014/main" id="{B1A4987C-EB4B-C58F-63E4-6BD8A1281ACB}"/>
              </a:ext>
            </a:extLst>
          </p:cNvPr>
          <p:cNvSpPr txBox="1">
            <a:spLocks noGrp="1" noRot="1" noMove="1" noResize="1" noEditPoints="1" noAdjustHandles="1" noChangeArrowheads="1" noChangeShapeType="1"/>
          </p:cNvSpPr>
          <p:nvPr/>
        </p:nvSpPr>
        <p:spPr>
          <a:xfrm rot="16200000">
            <a:off x="-883692" y="4943906"/>
            <a:ext cx="2954655" cy="1200329"/>
          </a:xfrm>
          <a:prstGeom prst="rect">
            <a:avLst/>
          </a:prstGeom>
          <a:noFill/>
        </p:spPr>
        <p:txBody>
          <a:bodyPr wrap="none" rtlCol="0">
            <a:spAutoFit/>
          </a:bodyPr>
          <a:lstStyle/>
          <a:p>
            <a:r>
              <a:rPr lang="en-US" sz="7200" dirty="0">
                <a:latin typeface="Arial" panose="020B0604020202020204" pitchFamily="34" charset="0"/>
                <a:cs typeface="Arial" panose="020B0604020202020204" pitchFamily="34" charset="0"/>
              </a:rPr>
              <a:t>Knows</a:t>
            </a:r>
            <a:endParaRPr lang="nl-NL" sz="7200" dirty="0">
              <a:latin typeface="Arial" panose="020B0604020202020204" pitchFamily="34" charset="0"/>
              <a:cs typeface="Arial" panose="020B0604020202020204" pitchFamily="34" charset="0"/>
            </a:endParaRPr>
          </a:p>
        </p:txBody>
      </p:sp>
      <p:sp>
        <p:nvSpPr>
          <p:cNvPr id="34" name="Ovaal 33">
            <a:extLst>
              <a:ext uri="{FF2B5EF4-FFF2-40B4-BE49-F238E27FC236}">
                <a16:creationId xmlns:a16="http://schemas.microsoft.com/office/drawing/2014/main" id="{5A606A99-2D86-8B2D-B62D-738D322D0092}"/>
              </a:ext>
            </a:extLst>
          </p:cNvPr>
          <p:cNvSpPr>
            <a:spLocks noGrp="1" noRot="1" noMove="1" noResize="1" noEditPoints="1" noAdjustHandles="1" noChangeArrowheads="1" noChangeShapeType="1"/>
          </p:cNvSpPr>
          <p:nvPr/>
        </p:nvSpPr>
        <p:spPr>
          <a:xfrm>
            <a:off x="126859" y="231883"/>
            <a:ext cx="2413000" cy="2362200"/>
          </a:xfrm>
          <a:prstGeom prst="ellipse">
            <a:avLst/>
          </a:prstGeom>
          <a:solidFill>
            <a:schemeClr val="bg1"/>
          </a:solidFill>
          <a:ln w="88900">
            <a:solidFill>
              <a:srgbClr val="85CE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35" name="Picture 4" descr="Gratis vector afbeeldingen van Idee">
            <a:extLst>
              <a:ext uri="{FF2B5EF4-FFF2-40B4-BE49-F238E27FC236}">
                <a16:creationId xmlns:a16="http://schemas.microsoft.com/office/drawing/2014/main" id="{67AF9B7F-B027-A78E-0182-97F7A50D1EFD}"/>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23524" y="641566"/>
            <a:ext cx="994270" cy="1542834"/>
          </a:xfrm>
          <a:prstGeom prst="rect">
            <a:avLst/>
          </a:prstGeom>
          <a:noFill/>
          <a:extLst>
            <a:ext uri="{909E8E84-426E-40DD-AFC4-6F175D3DCCD1}">
              <a14:hiddenFill xmlns:a14="http://schemas.microsoft.com/office/drawing/2010/main">
                <a:solidFill>
                  <a:srgbClr val="FFFFFF"/>
                </a:solidFill>
              </a14:hiddenFill>
            </a:ext>
          </a:extLst>
        </p:spPr>
      </p:pic>
      <p:sp>
        <p:nvSpPr>
          <p:cNvPr id="5" name="Tekstvak 4">
            <a:extLst>
              <a:ext uri="{FF2B5EF4-FFF2-40B4-BE49-F238E27FC236}">
                <a16:creationId xmlns:a16="http://schemas.microsoft.com/office/drawing/2014/main" id="{95008CC1-3C41-83F2-9414-24BA523146B8}"/>
              </a:ext>
            </a:extLst>
          </p:cNvPr>
          <p:cNvSpPr txBox="1">
            <a:spLocks noGrp="1" noRot="1" noMove="1" noResize="1" noEditPoints="1" noAdjustHandles="1" noChangeArrowheads="1" noChangeShapeType="1"/>
          </p:cNvSpPr>
          <p:nvPr/>
        </p:nvSpPr>
        <p:spPr>
          <a:xfrm>
            <a:off x="4277123" y="1847159"/>
            <a:ext cx="1809821" cy="584775"/>
          </a:xfrm>
          <a:prstGeom prst="rect">
            <a:avLst/>
          </a:prstGeom>
          <a:noFill/>
        </p:spPr>
        <p:txBody>
          <a:bodyPr wrap="square" rtlCol="0">
            <a:spAutoFit/>
          </a:bodyPr>
          <a:lstStyle/>
          <a:p>
            <a:r>
              <a:rPr lang="en-US" sz="3200" dirty="0">
                <a:latin typeface="Arial" panose="020B0604020202020204" pitchFamily="34" charset="0"/>
                <a:cs typeface="Arial" panose="020B0604020202020204" pitchFamily="34" charset="0"/>
              </a:rPr>
              <a:t>BoKSA</a:t>
            </a:r>
            <a:endParaRPr lang="nl-NL" sz="3200" dirty="0">
              <a:latin typeface="Arial" panose="020B0604020202020204" pitchFamily="34" charset="0"/>
              <a:cs typeface="Arial" panose="020B0604020202020204" pitchFamily="34" charset="0"/>
            </a:endParaRPr>
          </a:p>
        </p:txBody>
      </p:sp>
      <p:sp>
        <p:nvSpPr>
          <p:cNvPr id="6" name="Tekstvak 5">
            <a:extLst>
              <a:ext uri="{FF2B5EF4-FFF2-40B4-BE49-F238E27FC236}">
                <a16:creationId xmlns:a16="http://schemas.microsoft.com/office/drawing/2014/main" id="{4EFE23AC-97B7-D15F-3C52-F885AE293E75}"/>
              </a:ext>
            </a:extLst>
          </p:cNvPr>
          <p:cNvSpPr txBox="1">
            <a:spLocks noGrp="1" noRot="1" noMove="1" noResize="1" noEditPoints="1" noAdjustHandles="1" noChangeArrowheads="1" noChangeShapeType="1"/>
          </p:cNvSpPr>
          <p:nvPr/>
        </p:nvSpPr>
        <p:spPr>
          <a:xfrm>
            <a:off x="4002867" y="329477"/>
            <a:ext cx="1856977" cy="584775"/>
          </a:xfrm>
          <a:prstGeom prst="rect">
            <a:avLst/>
          </a:prstGeom>
          <a:noFill/>
        </p:spPr>
        <p:txBody>
          <a:bodyPr wrap="square" lIns="91440" tIns="45720" rIns="91440" bIns="45720" rtlCol="0" anchor="t">
            <a:spAutoFit/>
          </a:bodyPr>
          <a:lstStyle/>
          <a:p>
            <a:r>
              <a:rPr lang="en-US" sz="3200" dirty="0">
                <a:latin typeface="Arial"/>
                <a:cs typeface="Arial"/>
              </a:rPr>
              <a:t>Prestatie</a:t>
            </a:r>
            <a:endParaRPr lang="nl-NL" sz="3200" dirty="0">
              <a:latin typeface="Arial" panose="020B0604020202020204" pitchFamily="34" charset="0"/>
              <a:cs typeface="Arial" panose="020B0604020202020204" pitchFamily="34" charset="0"/>
            </a:endParaRPr>
          </a:p>
        </p:txBody>
      </p:sp>
      <p:sp>
        <p:nvSpPr>
          <p:cNvPr id="7" name="Rechthoek 6">
            <a:extLst>
              <a:ext uri="{FF2B5EF4-FFF2-40B4-BE49-F238E27FC236}">
                <a16:creationId xmlns:a16="http://schemas.microsoft.com/office/drawing/2014/main" id="{E85D495B-A336-756B-6562-682A24EC2732}"/>
              </a:ext>
            </a:extLst>
          </p:cNvPr>
          <p:cNvSpPr>
            <a:spLocks noGrp="1" noRot="1" noMove="1" noResize="1" noEditPoints="1" noAdjustHandles="1" noChangeArrowheads="1" noChangeShapeType="1"/>
          </p:cNvSpPr>
          <p:nvPr/>
        </p:nvSpPr>
        <p:spPr>
          <a:xfrm>
            <a:off x="5990487" y="260458"/>
            <a:ext cx="723900" cy="695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endParaRPr lang="nl-NL" dirty="0"/>
          </a:p>
        </p:txBody>
      </p:sp>
      <p:sp>
        <p:nvSpPr>
          <p:cNvPr id="8" name="Rechthoek 7">
            <a:extLst>
              <a:ext uri="{FF2B5EF4-FFF2-40B4-BE49-F238E27FC236}">
                <a16:creationId xmlns:a16="http://schemas.microsoft.com/office/drawing/2014/main" id="{3A8A349C-75EB-CE91-4A76-B46E8A8B73FD}"/>
              </a:ext>
            </a:extLst>
          </p:cNvPr>
          <p:cNvSpPr>
            <a:spLocks noGrp="1" noRot="1" noMove="1" noResize="1" noEditPoints="1" noAdjustHandles="1" noChangeArrowheads="1" noChangeShapeType="1"/>
          </p:cNvSpPr>
          <p:nvPr/>
        </p:nvSpPr>
        <p:spPr>
          <a:xfrm>
            <a:off x="5990487" y="1792084"/>
            <a:ext cx="723900" cy="695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endParaRPr lang="nl-NL" dirty="0"/>
          </a:p>
        </p:txBody>
      </p:sp>
    </p:spTree>
    <p:custDataLst>
      <p:tags r:id="rId1"/>
    </p:custDataLst>
    <p:extLst>
      <p:ext uri="{BB962C8B-B14F-4D97-AF65-F5344CB8AC3E}">
        <p14:creationId xmlns:p14="http://schemas.microsoft.com/office/powerpoint/2010/main" val="29669687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hthoek 21">
            <a:extLst>
              <a:ext uri="{FF2B5EF4-FFF2-40B4-BE49-F238E27FC236}">
                <a16:creationId xmlns:a16="http://schemas.microsoft.com/office/drawing/2014/main" id="{9805BB2B-B813-4F1C-0201-B80234DF3FFE}"/>
              </a:ext>
            </a:extLst>
          </p:cNvPr>
          <p:cNvSpPr>
            <a:spLocks noGrp="1" noRot="1" noMove="1" noResize="1" noEditPoints="1" noAdjustHandles="1" noChangeArrowheads="1" noChangeShapeType="1"/>
          </p:cNvSpPr>
          <p:nvPr/>
        </p:nvSpPr>
        <p:spPr>
          <a:xfrm>
            <a:off x="1073470" y="3224463"/>
            <a:ext cx="5784530" cy="6681537"/>
          </a:xfrm>
          <a:prstGeom prst="rect">
            <a:avLst/>
          </a:prstGeom>
          <a:solidFill>
            <a:srgbClr val="C6C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Rechthoek 8">
            <a:extLst>
              <a:ext uri="{FF2B5EF4-FFF2-40B4-BE49-F238E27FC236}">
                <a16:creationId xmlns:a16="http://schemas.microsoft.com/office/drawing/2014/main" id="{4E8E73DA-C674-7A00-4649-67E2ED970FB2}"/>
              </a:ext>
            </a:extLst>
          </p:cNvPr>
          <p:cNvSpPr>
            <a:spLocks noGrp="1" noRot="1" noMove="1" noResize="1" noEditPoints="1" noAdjustHandles="1" noChangeArrowheads="1" noChangeShapeType="1"/>
          </p:cNvSpPr>
          <p:nvPr/>
        </p:nvSpPr>
        <p:spPr>
          <a:xfrm>
            <a:off x="1073470" y="-1425"/>
            <a:ext cx="5784530" cy="1054100"/>
          </a:xfrm>
          <a:prstGeom prst="rect">
            <a:avLst/>
          </a:prstGeom>
          <a:solidFill>
            <a:srgbClr val="C6C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Rechthoek 13">
            <a:extLst>
              <a:ext uri="{FF2B5EF4-FFF2-40B4-BE49-F238E27FC236}">
                <a16:creationId xmlns:a16="http://schemas.microsoft.com/office/drawing/2014/main" id="{2AA32949-E33E-959C-F750-1CD689E4D7BA}"/>
              </a:ext>
            </a:extLst>
          </p:cNvPr>
          <p:cNvSpPr>
            <a:spLocks noGrp="1" noRot="1" noMove="1" noResize="1" noEditPoints="1" noAdjustHandles="1" noChangeArrowheads="1" noChangeShapeType="1"/>
          </p:cNvSpPr>
          <p:nvPr/>
        </p:nvSpPr>
        <p:spPr>
          <a:xfrm>
            <a:off x="1078852" y="1697112"/>
            <a:ext cx="5784530" cy="885162"/>
          </a:xfrm>
          <a:prstGeom prst="rect">
            <a:avLst/>
          </a:prstGeom>
          <a:solidFill>
            <a:srgbClr val="C6C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aphicFrame>
        <p:nvGraphicFramePr>
          <p:cNvPr id="16" name="Tabel 16">
            <a:extLst>
              <a:ext uri="{FF2B5EF4-FFF2-40B4-BE49-F238E27FC236}">
                <a16:creationId xmlns:a16="http://schemas.microsoft.com/office/drawing/2014/main" id="{533C9FD4-B649-8092-6B02-48C2C2D4C2C3}"/>
              </a:ext>
            </a:extLst>
          </p:cNvPr>
          <p:cNvGraphicFramePr>
            <a:graphicFrameLocks noGrp="1" noDrilldown="1" noMove="1" noResize="1"/>
          </p:cNvGraphicFramePr>
          <p:nvPr>
            <p:extLst>
              <p:ext uri="{D42A27DB-BD31-4B8C-83A1-F6EECF244321}">
                <p14:modId xmlns:p14="http://schemas.microsoft.com/office/powerpoint/2010/main" val="3125172369"/>
              </p:ext>
            </p:extLst>
          </p:nvPr>
        </p:nvGraphicFramePr>
        <p:xfrm>
          <a:off x="1333359" y="4614068"/>
          <a:ext cx="5389407" cy="5114044"/>
        </p:xfrm>
        <a:graphic>
          <a:graphicData uri="http://schemas.openxmlformats.org/drawingml/2006/table">
            <a:tbl>
              <a:tblPr firstRow="1" bandRow="1">
                <a:tableStyleId>{5C22544A-7EE6-4342-B048-85BDC9FD1C3A}</a:tableStyleId>
              </a:tblPr>
              <a:tblGrid>
                <a:gridCol w="2344178">
                  <a:extLst>
                    <a:ext uri="{9D8B030D-6E8A-4147-A177-3AD203B41FA5}">
                      <a16:colId xmlns:a16="http://schemas.microsoft.com/office/drawing/2014/main" val="735489426"/>
                    </a:ext>
                  </a:extLst>
                </a:gridCol>
                <a:gridCol w="1967396">
                  <a:extLst>
                    <a:ext uri="{9D8B030D-6E8A-4147-A177-3AD203B41FA5}">
                      <a16:colId xmlns:a16="http://schemas.microsoft.com/office/drawing/2014/main" val="2382654711"/>
                    </a:ext>
                  </a:extLst>
                </a:gridCol>
                <a:gridCol w="358916">
                  <a:extLst>
                    <a:ext uri="{9D8B030D-6E8A-4147-A177-3AD203B41FA5}">
                      <a16:colId xmlns:a16="http://schemas.microsoft.com/office/drawing/2014/main" val="1437334465"/>
                    </a:ext>
                  </a:extLst>
                </a:gridCol>
                <a:gridCol w="358917">
                  <a:extLst>
                    <a:ext uri="{9D8B030D-6E8A-4147-A177-3AD203B41FA5}">
                      <a16:colId xmlns:a16="http://schemas.microsoft.com/office/drawing/2014/main" val="2693571067"/>
                    </a:ext>
                  </a:extLst>
                </a:gridCol>
                <a:gridCol w="360000">
                  <a:extLst>
                    <a:ext uri="{9D8B030D-6E8A-4147-A177-3AD203B41FA5}">
                      <a16:colId xmlns:a16="http://schemas.microsoft.com/office/drawing/2014/main" val="3571012844"/>
                    </a:ext>
                  </a:extLst>
                </a:gridCol>
              </a:tblGrid>
              <a:tr h="347517">
                <a:tc>
                  <a:txBody>
                    <a:bodyPr/>
                    <a:lstStyle/>
                    <a:p>
                      <a:pPr marL="0" indent="363538"/>
                      <a:r>
                        <a:rPr lang="nl-NL" sz="1400" b="0" noProof="0" dirty="0">
                          <a:solidFill>
                            <a:schemeClr val="tx1"/>
                          </a:solidFill>
                          <a:latin typeface="Arial" panose="020B0604020202020204" pitchFamily="34" charset="0"/>
                          <a:cs typeface="Arial" panose="020B0604020202020204" pitchFamily="34" charset="0"/>
                        </a:rPr>
                        <a:t>Kennis verwerven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42353693"/>
                  </a:ext>
                </a:extLst>
              </a:tr>
              <a:tr h="366656">
                <a:tc>
                  <a:txBody>
                    <a:bodyPr/>
                    <a:lstStyle/>
                    <a:p>
                      <a:pPr marL="0" indent="363538"/>
                      <a:r>
                        <a:rPr lang="nl-NL" sz="1400" b="0" noProof="0" dirty="0">
                          <a:solidFill>
                            <a:schemeClr val="tx1"/>
                          </a:solidFill>
                          <a:latin typeface="Arial" panose="020B0604020202020204" pitchFamily="34" charset="0"/>
                          <a:cs typeface="Arial" panose="020B0604020202020204" pitchFamily="34" charset="0"/>
                        </a:rPr>
                        <a:t>Onderzoeken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964996564"/>
                  </a:ext>
                </a:extLst>
              </a:tr>
              <a:tr h="366656">
                <a:tc>
                  <a:txBody>
                    <a:bodyPr/>
                    <a:lstStyle/>
                    <a:p>
                      <a:pPr marL="0" indent="363538"/>
                      <a:r>
                        <a:rPr lang="nl-NL" sz="1400" b="0" noProof="0" dirty="0">
                          <a:solidFill>
                            <a:schemeClr val="tx1"/>
                          </a:solidFill>
                          <a:latin typeface="Arial" panose="020B0604020202020204" pitchFamily="34" charset="0"/>
                          <a:cs typeface="Arial" panose="020B0604020202020204" pitchFamily="34" charset="0"/>
                        </a:rPr>
                        <a:t>Samenwerken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54648335"/>
                  </a:ext>
                </a:extLst>
              </a:tr>
              <a:tr h="366656">
                <a:tc>
                  <a:txBody>
                    <a:bodyPr/>
                    <a:lstStyle/>
                    <a:p>
                      <a:pPr marL="0" indent="363538"/>
                      <a:r>
                        <a:rPr lang="nl-NL" sz="1400" b="0" noProof="0" dirty="0">
                          <a:solidFill>
                            <a:schemeClr val="tx1"/>
                          </a:solidFill>
                          <a:latin typeface="Arial" panose="020B0604020202020204" pitchFamily="34" charset="0"/>
                          <a:cs typeface="Arial" panose="020B0604020202020204" pitchFamily="34" charset="0"/>
                        </a:rPr>
                        <a:t>Discussiëren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394720437"/>
                  </a:ext>
                </a:extLst>
              </a:tr>
              <a:tr h="366656">
                <a:tc>
                  <a:txBody>
                    <a:bodyPr/>
                    <a:lstStyle/>
                    <a:p>
                      <a:pPr marL="0" indent="363538"/>
                      <a:r>
                        <a:rPr lang="nl-NL" sz="1400" b="0" noProof="0" dirty="0">
                          <a:solidFill>
                            <a:schemeClr val="tx1"/>
                          </a:solidFill>
                          <a:latin typeface="Arial" panose="020B0604020202020204" pitchFamily="34" charset="0"/>
                          <a:cs typeface="Arial" panose="020B0604020202020204" pitchFamily="34" charset="0"/>
                        </a:rPr>
                        <a:t>Oefenen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301459542"/>
                  </a:ext>
                </a:extLst>
              </a:tr>
              <a:tr h="366656">
                <a:tc>
                  <a:txBody>
                    <a:bodyPr/>
                    <a:lstStyle/>
                    <a:p>
                      <a:pPr marL="0" indent="363538"/>
                      <a:r>
                        <a:rPr lang="nl-NL" sz="1400" b="0" noProof="0" dirty="0">
                          <a:solidFill>
                            <a:schemeClr val="tx1"/>
                          </a:solidFill>
                          <a:latin typeface="Arial" panose="020B0604020202020204" pitchFamily="34" charset="0"/>
                          <a:cs typeface="Arial" panose="020B0604020202020204" pitchFamily="34" charset="0"/>
                        </a:rPr>
                        <a:t>Produceren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492539787"/>
                  </a:ext>
                </a:extLst>
              </a:tr>
              <a:tr h="366656">
                <a:tc>
                  <a:txBody>
                    <a:bodyPr/>
                    <a:lstStyle/>
                    <a:p>
                      <a:pPr marL="0" indent="363538"/>
                      <a:r>
                        <a:rPr lang="nl-NL" sz="1400" b="0" noProof="0" dirty="0">
                          <a:solidFill>
                            <a:schemeClr val="tx1"/>
                          </a:solidFill>
                          <a:latin typeface="Arial" panose="020B0604020202020204" pitchFamily="34" charset="0"/>
                          <a:cs typeface="Arial" panose="020B0604020202020204" pitchFamily="34" charset="0"/>
                        </a:rPr>
                        <a:t>Reflecteren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157603465"/>
                  </a:ext>
                </a:extLst>
              </a:tr>
              <a:tr h="366656">
                <a:tc>
                  <a:txBody>
                    <a:bodyPr/>
                    <a:lstStyle/>
                    <a:p>
                      <a:pPr marL="263525" indent="100013">
                        <a:tabLst>
                          <a:tab pos="263525" algn="l"/>
                        </a:tabLst>
                      </a:pPr>
                      <a:r>
                        <a:rPr lang="nl-NL" sz="1400" b="0" noProof="0" dirty="0">
                          <a:solidFill>
                            <a:schemeClr val="tx1"/>
                          </a:solidFill>
                          <a:latin typeface="Arial" panose="020B0604020202020204" pitchFamily="34" charset="0"/>
                          <a:cs typeface="Arial" panose="020B0604020202020204" pitchFamily="34" charset="0"/>
                        </a:rPr>
                        <a:t>Studentbetrokkenheid</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965182878"/>
                  </a:ext>
                </a:extLst>
              </a:tr>
              <a:tr h="2199935">
                <a:tc gridSpan="5">
                  <a:txBody>
                    <a:bodyPr/>
                    <a:lstStyle/>
                    <a:p>
                      <a:pPr marL="0" indent="363538"/>
                      <a:endParaRPr lang="nl-NL" sz="1400" b="0" noProof="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hMerge="1">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hMerge="1">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hMerge="1">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hMerge="1">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74198072"/>
                  </a:ext>
                </a:extLst>
              </a:tr>
            </a:tbl>
          </a:graphicData>
        </a:graphic>
      </p:graphicFrame>
      <p:sp>
        <p:nvSpPr>
          <p:cNvPr id="23" name="Tekstvak 22">
            <a:extLst>
              <a:ext uri="{FF2B5EF4-FFF2-40B4-BE49-F238E27FC236}">
                <a16:creationId xmlns:a16="http://schemas.microsoft.com/office/drawing/2014/main" id="{ADE603D1-8988-FC76-0C16-B8B6F790870D}"/>
              </a:ext>
            </a:extLst>
          </p:cNvPr>
          <p:cNvSpPr txBox="1">
            <a:spLocks noGrp="1" noRot="1" noMove="1" noResize="1" noEditPoints="1" noAdjustHandles="1" noChangeArrowheads="1" noChangeShapeType="1"/>
          </p:cNvSpPr>
          <p:nvPr/>
        </p:nvSpPr>
        <p:spPr>
          <a:xfrm>
            <a:off x="1832204" y="4302465"/>
            <a:ext cx="1452642" cy="338554"/>
          </a:xfrm>
          <a:prstGeom prst="rect">
            <a:avLst/>
          </a:prstGeom>
          <a:noFill/>
        </p:spPr>
        <p:txBody>
          <a:bodyPr wrap="none" lIns="91440" tIns="45720" rIns="91440" bIns="45720" rtlCol="0" anchor="t">
            <a:spAutoFit/>
          </a:bodyPr>
          <a:lstStyle/>
          <a:p>
            <a:r>
              <a:rPr lang="en-US" sz="1600" b="1" dirty="0">
                <a:latin typeface="Arial"/>
                <a:cs typeface="Arial"/>
              </a:rPr>
              <a:t>Leeractiviteit</a:t>
            </a:r>
            <a:endParaRPr lang="nl-NL" sz="1600" b="1" dirty="0">
              <a:latin typeface="Arial" panose="020B0604020202020204" pitchFamily="34" charset="0"/>
              <a:cs typeface="Arial" panose="020B0604020202020204" pitchFamily="34" charset="0"/>
            </a:endParaRPr>
          </a:p>
        </p:txBody>
      </p:sp>
      <p:sp>
        <p:nvSpPr>
          <p:cNvPr id="24" name="Tekstvak 23">
            <a:extLst>
              <a:ext uri="{FF2B5EF4-FFF2-40B4-BE49-F238E27FC236}">
                <a16:creationId xmlns:a16="http://schemas.microsoft.com/office/drawing/2014/main" id="{21C5093E-015A-6D96-28C3-C5ADC21F7366}"/>
              </a:ext>
            </a:extLst>
          </p:cNvPr>
          <p:cNvSpPr txBox="1">
            <a:spLocks noGrp="1" noRot="1" noMove="1" noResize="1" noEditPoints="1" noAdjustHandles="1" noChangeArrowheads="1" noChangeShapeType="1"/>
          </p:cNvSpPr>
          <p:nvPr/>
        </p:nvSpPr>
        <p:spPr>
          <a:xfrm>
            <a:off x="3840991" y="4302465"/>
            <a:ext cx="1622560" cy="338554"/>
          </a:xfrm>
          <a:prstGeom prst="rect">
            <a:avLst/>
          </a:prstGeom>
          <a:noFill/>
        </p:spPr>
        <p:txBody>
          <a:bodyPr wrap="none" rtlCol="0">
            <a:spAutoFit/>
          </a:bodyPr>
          <a:lstStyle/>
          <a:p>
            <a:r>
              <a:rPr lang="en-US" sz="1600" b="1" dirty="0">
                <a:latin typeface="Arial" panose="020B0604020202020204" pitchFamily="34" charset="0"/>
                <a:cs typeface="Arial" panose="020B0604020202020204" pitchFamily="34" charset="0"/>
              </a:rPr>
              <a:t>Idee werkvorm</a:t>
            </a:r>
            <a:endParaRPr lang="nl-NL" sz="1600" b="1" dirty="0">
              <a:latin typeface="Arial" panose="020B0604020202020204" pitchFamily="34" charset="0"/>
              <a:cs typeface="Arial" panose="020B0604020202020204" pitchFamily="34" charset="0"/>
            </a:endParaRPr>
          </a:p>
        </p:txBody>
      </p:sp>
      <p:grpSp>
        <p:nvGrpSpPr>
          <p:cNvPr id="49" name="Groep 48">
            <a:extLst>
              <a:ext uri="{FF2B5EF4-FFF2-40B4-BE49-F238E27FC236}">
                <a16:creationId xmlns:a16="http://schemas.microsoft.com/office/drawing/2014/main" id="{97A14737-2CB4-E28F-2D08-852F6BA56308}"/>
              </a:ext>
            </a:extLst>
          </p:cNvPr>
          <p:cNvGrpSpPr>
            <a:grpSpLocks noGrp="1" noUngrp="1" noRot="1" noMove="1" noResize="1"/>
          </p:cNvGrpSpPr>
          <p:nvPr/>
        </p:nvGrpSpPr>
        <p:grpSpPr>
          <a:xfrm>
            <a:off x="5678988" y="3189822"/>
            <a:ext cx="1009344" cy="1476488"/>
            <a:chOff x="5666288" y="3189822"/>
            <a:chExt cx="1009344" cy="1476488"/>
          </a:xfrm>
        </p:grpSpPr>
        <p:grpSp>
          <p:nvGrpSpPr>
            <p:cNvPr id="48" name="Groep 47">
              <a:extLst>
                <a:ext uri="{FF2B5EF4-FFF2-40B4-BE49-F238E27FC236}">
                  <a16:creationId xmlns:a16="http://schemas.microsoft.com/office/drawing/2014/main" id="{F7252988-7498-EE01-D864-AF4C361EC58F}"/>
                </a:ext>
              </a:extLst>
            </p:cNvPr>
            <p:cNvGrpSpPr>
              <a:grpSpLocks noGrp="1" noUngrp="1" noRot="1" noMove="1" noResize="1"/>
            </p:cNvGrpSpPr>
            <p:nvPr/>
          </p:nvGrpSpPr>
          <p:grpSpPr>
            <a:xfrm>
              <a:off x="5666288" y="3369668"/>
              <a:ext cx="1009344" cy="1296642"/>
              <a:chOff x="5666288" y="3369668"/>
              <a:chExt cx="1009344" cy="1296642"/>
            </a:xfrm>
          </p:grpSpPr>
          <p:sp>
            <p:nvSpPr>
              <p:cNvPr id="25" name="Tekstvak 24">
                <a:extLst>
                  <a:ext uri="{FF2B5EF4-FFF2-40B4-BE49-F238E27FC236}">
                    <a16:creationId xmlns:a16="http://schemas.microsoft.com/office/drawing/2014/main" id="{E736FFDB-E118-A571-71F1-B7BCA8588F48}"/>
                  </a:ext>
                </a:extLst>
              </p:cNvPr>
              <p:cNvSpPr txBox="1">
                <a:spLocks noGrp="1" noRot="1" noMove="1" noResize="1" noEditPoints="1" noAdjustHandles="1" noChangeArrowheads="1" noChangeShapeType="1"/>
              </p:cNvSpPr>
              <p:nvPr/>
            </p:nvSpPr>
            <p:spPr>
              <a:xfrm rot="16200000">
                <a:off x="5175737" y="3860219"/>
                <a:ext cx="1288879" cy="307777"/>
              </a:xfrm>
              <a:prstGeom prst="rect">
                <a:avLst/>
              </a:prstGeom>
              <a:noFill/>
            </p:spPr>
            <p:txBody>
              <a:bodyPr wrap="none" rtlCol="0">
                <a:spAutoFit/>
              </a:bodyPr>
              <a:lstStyle/>
              <a:p>
                <a:r>
                  <a:rPr lang="en-US" sz="1400" dirty="0">
                    <a:latin typeface="Arial" panose="020B0604020202020204" pitchFamily="34" charset="0"/>
                    <a:cs typeface="Arial" panose="020B0604020202020204" pitchFamily="34" charset="0"/>
                  </a:rPr>
                  <a:t>Voorbereiding</a:t>
                </a:r>
                <a:endParaRPr lang="nl-NL" sz="1400" dirty="0">
                  <a:latin typeface="Arial" panose="020B0604020202020204" pitchFamily="34" charset="0"/>
                  <a:cs typeface="Arial" panose="020B0604020202020204" pitchFamily="34" charset="0"/>
                </a:endParaRPr>
              </a:p>
            </p:txBody>
          </p:sp>
          <p:sp>
            <p:nvSpPr>
              <p:cNvPr id="26" name="Tekstvak 25">
                <a:extLst>
                  <a:ext uri="{FF2B5EF4-FFF2-40B4-BE49-F238E27FC236}">
                    <a16:creationId xmlns:a16="http://schemas.microsoft.com/office/drawing/2014/main" id="{FD4246B6-0C71-FB15-43DD-D003A2F4C1C2}"/>
                  </a:ext>
                </a:extLst>
              </p:cNvPr>
              <p:cNvSpPr txBox="1">
                <a:spLocks noGrp="1" noRot="1" noMove="1" noResize="1" noEditPoints="1" noAdjustHandles="1" noChangeArrowheads="1" noChangeShapeType="1"/>
              </p:cNvSpPr>
              <p:nvPr/>
            </p:nvSpPr>
            <p:spPr>
              <a:xfrm rot="16200000">
                <a:off x="5584453" y="3923507"/>
                <a:ext cx="1160895" cy="307777"/>
              </a:xfrm>
              <a:prstGeom prst="rect">
                <a:avLst/>
              </a:prstGeom>
              <a:noFill/>
            </p:spPr>
            <p:txBody>
              <a:bodyPr wrap="none" rtlCol="0">
                <a:spAutoFit/>
              </a:bodyPr>
              <a:lstStyle/>
              <a:p>
                <a:r>
                  <a:rPr lang="en-US" sz="1400" dirty="0">
                    <a:latin typeface="Arial" panose="020B0604020202020204" pitchFamily="34" charset="0"/>
                    <a:cs typeface="Arial" panose="020B0604020202020204" pitchFamily="34" charset="0"/>
                  </a:rPr>
                  <a:t>Bijeenkomst</a:t>
                </a:r>
                <a:endParaRPr lang="nl-NL" sz="1400" dirty="0">
                  <a:latin typeface="Arial" panose="020B0604020202020204" pitchFamily="34" charset="0"/>
                  <a:cs typeface="Arial" panose="020B0604020202020204" pitchFamily="34" charset="0"/>
                </a:endParaRPr>
              </a:p>
            </p:txBody>
          </p:sp>
          <p:sp>
            <p:nvSpPr>
              <p:cNvPr id="27" name="Tekstvak 26">
                <a:extLst>
                  <a:ext uri="{FF2B5EF4-FFF2-40B4-BE49-F238E27FC236}">
                    <a16:creationId xmlns:a16="http://schemas.microsoft.com/office/drawing/2014/main" id="{4303B831-9302-6A9D-6066-8D97AE89E9F5}"/>
                  </a:ext>
                </a:extLst>
              </p:cNvPr>
              <p:cNvSpPr txBox="1">
                <a:spLocks noGrp="1" noRot="1" noMove="1" noResize="1" noEditPoints="1" noAdjustHandles="1" noChangeArrowheads="1" noChangeShapeType="1"/>
              </p:cNvSpPr>
              <p:nvPr/>
            </p:nvSpPr>
            <p:spPr>
              <a:xfrm rot="16200000">
                <a:off x="5986308" y="3976986"/>
                <a:ext cx="1070871" cy="307777"/>
              </a:xfrm>
              <a:prstGeom prst="rect">
                <a:avLst/>
              </a:prstGeom>
              <a:noFill/>
            </p:spPr>
            <p:txBody>
              <a:bodyPr wrap="none" rtlCol="0">
                <a:spAutoFit/>
              </a:bodyPr>
              <a:lstStyle/>
              <a:p>
                <a:r>
                  <a:rPr lang="en-US" sz="1400" dirty="0">
                    <a:latin typeface="Arial" panose="020B0604020202020204" pitchFamily="34" charset="0"/>
                    <a:cs typeface="Arial" panose="020B0604020202020204" pitchFamily="34" charset="0"/>
                  </a:rPr>
                  <a:t>Verwerking</a:t>
                </a:r>
                <a:endParaRPr lang="nl-NL" sz="1400" dirty="0">
                  <a:latin typeface="Arial" panose="020B0604020202020204" pitchFamily="34" charset="0"/>
                  <a:cs typeface="Arial" panose="020B0604020202020204" pitchFamily="34" charset="0"/>
                </a:endParaRPr>
              </a:p>
            </p:txBody>
          </p:sp>
        </p:grpSp>
        <p:sp>
          <p:nvSpPr>
            <p:cNvPr id="28" name="Tekstvak 27">
              <a:extLst>
                <a:ext uri="{FF2B5EF4-FFF2-40B4-BE49-F238E27FC236}">
                  <a16:creationId xmlns:a16="http://schemas.microsoft.com/office/drawing/2014/main" id="{3BB5EE17-02C6-5FE7-C92D-D21E247D0115}"/>
                </a:ext>
              </a:extLst>
            </p:cNvPr>
            <p:cNvSpPr txBox="1">
              <a:spLocks noGrp="1" noRot="1" noMove="1" noResize="1" noEditPoints="1" noAdjustHandles="1" noChangeArrowheads="1" noChangeShapeType="1"/>
            </p:cNvSpPr>
            <p:nvPr/>
          </p:nvSpPr>
          <p:spPr>
            <a:xfrm>
              <a:off x="5826140" y="3189822"/>
              <a:ext cx="651140" cy="338554"/>
            </a:xfrm>
            <a:prstGeom prst="rect">
              <a:avLst/>
            </a:prstGeom>
            <a:noFill/>
          </p:spPr>
          <p:txBody>
            <a:bodyPr wrap="none" rtlCol="0">
              <a:spAutoFit/>
            </a:bodyPr>
            <a:lstStyle/>
            <a:p>
              <a:r>
                <a:rPr lang="en-US" sz="1600" b="1" dirty="0">
                  <a:latin typeface="Arial" panose="020B0604020202020204" pitchFamily="34" charset="0"/>
                  <a:cs typeface="Arial" panose="020B0604020202020204" pitchFamily="34" charset="0"/>
                </a:rPr>
                <a:t>Fase</a:t>
              </a:r>
              <a:endParaRPr lang="nl-NL" sz="1600" b="1" dirty="0">
                <a:latin typeface="Arial" panose="020B0604020202020204" pitchFamily="34" charset="0"/>
                <a:cs typeface="Arial" panose="020B0604020202020204" pitchFamily="34" charset="0"/>
              </a:endParaRPr>
            </a:p>
          </p:txBody>
        </p:sp>
      </p:grpSp>
      <p:sp>
        <p:nvSpPr>
          <p:cNvPr id="3" name="Rechthoek 2">
            <a:extLst>
              <a:ext uri="{FF2B5EF4-FFF2-40B4-BE49-F238E27FC236}">
                <a16:creationId xmlns:a16="http://schemas.microsoft.com/office/drawing/2014/main" id="{CE5E36B2-FED2-A437-0138-C81D36C9A100}"/>
              </a:ext>
            </a:extLst>
          </p:cNvPr>
          <p:cNvSpPr>
            <a:spLocks noGrp="1" noRot="1" noMove="1" noResize="1" noEditPoints="1" noAdjustHandles="1" noChangeArrowheads="1" noChangeShapeType="1"/>
          </p:cNvSpPr>
          <p:nvPr/>
        </p:nvSpPr>
        <p:spPr>
          <a:xfrm>
            <a:off x="1386315" y="5040220"/>
            <a:ext cx="216000" cy="21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endParaRPr lang="nl-NL" dirty="0"/>
          </a:p>
        </p:txBody>
      </p:sp>
      <p:sp>
        <p:nvSpPr>
          <p:cNvPr id="17" name="Rechthoek 16">
            <a:extLst>
              <a:ext uri="{FF2B5EF4-FFF2-40B4-BE49-F238E27FC236}">
                <a16:creationId xmlns:a16="http://schemas.microsoft.com/office/drawing/2014/main" id="{86B948DC-4897-EE9C-2424-7FA7B6C78458}"/>
              </a:ext>
            </a:extLst>
          </p:cNvPr>
          <p:cNvSpPr>
            <a:spLocks noGrp="1" noRot="1" noMove="1" noResize="1" noEditPoints="1" noAdjustHandles="1" noChangeArrowheads="1" noChangeShapeType="1"/>
          </p:cNvSpPr>
          <p:nvPr/>
        </p:nvSpPr>
        <p:spPr>
          <a:xfrm>
            <a:off x="1386315" y="5402552"/>
            <a:ext cx="216000" cy="21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endParaRPr lang="nl-NL"/>
          </a:p>
        </p:txBody>
      </p:sp>
      <p:sp>
        <p:nvSpPr>
          <p:cNvPr id="19" name="Rechthoek 18">
            <a:extLst>
              <a:ext uri="{FF2B5EF4-FFF2-40B4-BE49-F238E27FC236}">
                <a16:creationId xmlns:a16="http://schemas.microsoft.com/office/drawing/2014/main" id="{F26A32B7-2FCB-9127-339E-218E905BE6D7}"/>
              </a:ext>
            </a:extLst>
          </p:cNvPr>
          <p:cNvSpPr>
            <a:spLocks noGrp="1" noRot="1" noMove="1" noResize="1" noEditPoints="1" noAdjustHandles="1" noChangeArrowheads="1" noChangeShapeType="1"/>
          </p:cNvSpPr>
          <p:nvPr/>
        </p:nvSpPr>
        <p:spPr>
          <a:xfrm>
            <a:off x="1386315" y="6137162"/>
            <a:ext cx="216000" cy="21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endParaRPr lang="nl-NL" dirty="0"/>
          </a:p>
        </p:txBody>
      </p:sp>
      <p:sp>
        <p:nvSpPr>
          <p:cNvPr id="29" name="Rechthoek 28">
            <a:extLst>
              <a:ext uri="{FF2B5EF4-FFF2-40B4-BE49-F238E27FC236}">
                <a16:creationId xmlns:a16="http://schemas.microsoft.com/office/drawing/2014/main" id="{61C144A2-C05E-9D0E-5F8F-7A0F820AA436}"/>
              </a:ext>
            </a:extLst>
          </p:cNvPr>
          <p:cNvSpPr>
            <a:spLocks noGrp="1" noRot="1" noMove="1" noResize="1" noEditPoints="1" noAdjustHandles="1" noChangeArrowheads="1" noChangeShapeType="1"/>
          </p:cNvSpPr>
          <p:nvPr/>
        </p:nvSpPr>
        <p:spPr>
          <a:xfrm>
            <a:off x="1385629" y="6871073"/>
            <a:ext cx="216000" cy="21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endParaRPr lang="nl-NL" dirty="0"/>
          </a:p>
        </p:txBody>
      </p:sp>
      <p:sp>
        <p:nvSpPr>
          <p:cNvPr id="2" name="Rechthoek 1">
            <a:extLst>
              <a:ext uri="{FF2B5EF4-FFF2-40B4-BE49-F238E27FC236}">
                <a16:creationId xmlns:a16="http://schemas.microsoft.com/office/drawing/2014/main" id="{33F2B491-0034-9643-09AD-00781C73CFD5}"/>
              </a:ext>
            </a:extLst>
          </p:cNvPr>
          <p:cNvSpPr>
            <a:spLocks noGrp="1" noRot="1" noMove="1" noResize="1" noEditPoints="1" noAdjustHandles="1" noChangeArrowheads="1" noChangeShapeType="1"/>
          </p:cNvSpPr>
          <p:nvPr/>
        </p:nvSpPr>
        <p:spPr>
          <a:xfrm>
            <a:off x="1386315" y="4683613"/>
            <a:ext cx="216000" cy="21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endParaRPr lang="nl-NL" dirty="0"/>
          </a:p>
        </p:txBody>
      </p:sp>
      <p:sp>
        <p:nvSpPr>
          <p:cNvPr id="18" name="Rechthoek 17">
            <a:extLst>
              <a:ext uri="{FF2B5EF4-FFF2-40B4-BE49-F238E27FC236}">
                <a16:creationId xmlns:a16="http://schemas.microsoft.com/office/drawing/2014/main" id="{87E02F5D-B108-AA20-3FD8-86A45CA7AE29}"/>
              </a:ext>
            </a:extLst>
          </p:cNvPr>
          <p:cNvSpPr>
            <a:spLocks noGrp="1" noRot="1" noMove="1" noResize="1" noEditPoints="1" noAdjustHandles="1" noChangeArrowheads="1" noChangeShapeType="1"/>
          </p:cNvSpPr>
          <p:nvPr/>
        </p:nvSpPr>
        <p:spPr>
          <a:xfrm>
            <a:off x="1386315" y="5767696"/>
            <a:ext cx="216000" cy="21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endParaRPr lang="nl-NL" dirty="0"/>
          </a:p>
        </p:txBody>
      </p:sp>
      <p:sp>
        <p:nvSpPr>
          <p:cNvPr id="20" name="Rechthoek 19">
            <a:extLst>
              <a:ext uri="{FF2B5EF4-FFF2-40B4-BE49-F238E27FC236}">
                <a16:creationId xmlns:a16="http://schemas.microsoft.com/office/drawing/2014/main" id="{4AFAEA51-AFC8-9CD5-F65F-58C1AFC19E3E}"/>
              </a:ext>
            </a:extLst>
          </p:cNvPr>
          <p:cNvSpPr>
            <a:spLocks noGrp="1" noRot="1" noMove="1" noResize="1" noEditPoints="1" noAdjustHandles="1" noChangeArrowheads="1" noChangeShapeType="1"/>
          </p:cNvSpPr>
          <p:nvPr/>
        </p:nvSpPr>
        <p:spPr>
          <a:xfrm>
            <a:off x="1386315" y="6506622"/>
            <a:ext cx="216000" cy="21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endParaRPr lang="nl-NL" dirty="0"/>
          </a:p>
        </p:txBody>
      </p:sp>
      <p:sp>
        <p:nvSpPr>
          <p:cNvPr id="30" name="Rechthoek 29">
            <a:extLst>
              <a:ext uri="{FF2B5EF4-FFF2-40B4-BE49-F238E27FC236}">
                <a16:creationId xmlns:a16="http://schemas.microsoft.com/office/drawing/2014/main" id="{57D9C480-6D6C-A11C-3FC3-A0D0236D8889}"/>
              </a:ext>
            </a:extLst>
          </p:cNvPr>
          <p:cNvSpPr>
            <a:spLocks noGrp="1" noRot="1" noMove="1" noResize="1" noEditPoints="1" noAdjustHandles="1" noChangeArrowheads="1" noChangeShapeType="1"/>
          </p:cNvSpPr>
          <p:nvPr/>
        </p:nvSpPr>
        <p:spPr>
          <a:xfrm>
            <a:off x="1385629" y="7238416"/>
            <a:ext cx="216000" cy="21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endParaRPr lang="nl-NL" dirty="0"/>
          </a:p>
        </p:txBody>
      </p:sp>
      <p:sp>
        <p:nvSpPr>
          <p:cNvPr id="46" name="Tekstvak 45">
            <a:extLst>
              <a:ext uri="{FF2B5EF4-FFF2-40B4-BE49-F238E27FC236}">
                <a16:creationId xmlns:a16="http://schemas.microsoft.com/office/drawing/2014/main" id="{DA68DA58-A46D-9D37-274A-457ABF945CF1}"/>
              </a:ext>
            </a:extLst>
          </p:cNvPr>
          <p:cNvSpPr txBox="1">
            <a:spLocks noGrp="1" noRot="1" noMove="1" noResize="1" noEditPoints="1" noAdjustHandles="1" noChangeArrowheads="1" noChangeShapeType="1"/>
          </p:cNvSpPr>
          <p:nvPr/>
        </p:nvSpPr>
        <p:spPr>
          <a:xfrm>
            <a:off x="1806867" y="2763742"/>
            <a:ext cx="4392000" cy="276999"/>
          </a:xfrm>
          <a:prstGeom prst="rect">
            <a:avLst/>
          </a:prstGeom>
          <a:noFill/>
        </p:spPr>
        <p:txBody>
          <a:bodyPr wrap="none" rtlCol="0">
            <a:spAutoFit/>
          </a:bodyPr>
          <a:lstStyle/>
          <a:p>
            <a:r>
              <a:rPr lang="nl-NL" sz="1200" dirty="0">
                <a:solidFill>
                  <a:schemeClr val="bg1">
                    <a:lumMod val="65000"/>
                  </a:schemeClr>
                </a:solidFill>
                <a:latin typeface="Arial" panose="020B0604020202020204" pitchFamily="34" charset="0"/>
                <a:cs typeface="Arial" panose="020B0604020202020204" pitchFamily="34" charset="0"/>
              </a:rPr>
              <a:t>Meerdere </a:t>
            </a:r>
            <a:r>
              <a:rPr lang="nl-NL" sz="1200" dirty="0" err="1">
                <a:solidFill>
                  <a:schemeClr val="bg1">
                    <a:lumMod val="65000"/>
                  </a:schemeClr>
                </a:solidFill>
                <a:latin typeface="Arial" panose="020B0604020202020204" pitchFamily="34" charset="0"/>
                <a:cs typeface="Arial" panose="020B0604020202020204" pitchFamily="34" charset="0"/>
              </a:rPr>
              <a:t>BoKSA</a:t>
            </a:r>
            <a:r>
              <a:rPr lang="nl-NL" sz="1200" dirty="0">
                <a:solidFill>
                  <a:schemeClr val="bg1">
                    <a:lumMod val="65000"/>
                  </a:schemeClr>
                </a:solidFill>
                <a:latin typeface="Arial" panose="020B0604020202020204" pitchFamily="34" charset="0"/>
                <a:cs typeface="Arial" panose="020B0604020202020204" pitchFamily="34" charset="0"/>
              </a:rPr>
              <a:t>-onderdelen kunnen samengenomen worden.</a:t>
            </a:r>
          </a:p>
        </p:txBody>
      </p:sp>
      <p:sp>
        <p:nvSpPr>
          <p:cNvPr id="4" name="Tijdelijke aanduiding voor voettekst 1">
            <a:extLst>
              <a:ext uri="{FF2B5EF4-FFF2-40B4-BE49-F238E27FC236}">
                <a16:creationId xmlns:a16="http://schemas.microsoft.com/office/drawing/2014/main" id="{76941728-7EE6-5FD5-865B-3ADBE81ACB52}"/>
              </a:ext>
            </a:extLst>
          </p:cNvPr>
          <p:cNvSpPr>
            <a:spLocks noGrp="1" noRot="1" noMove="1" noResize="1" noEditPoints="1" noAdjustHandles="1" noChangeArrowheads="1" noChangeShapeType="1"/>
          </p:cNvSpPr>
          <p:nvPr>
            <p:ph type="ftr" sz="quarter" idx="11"/>
          </p:nvPr>
        </p:nvSpPr>
        <p:spPr>
          <a:xfrm>
            <a:off x="1193800" y="9720348"/>
            <a:ext cx="5664199" cy="201253"/>
          </a:xfrm>
        </p:spPr>
        <p:txBody>
          <a:bodyPr/>
          <a:lstStyle/>
          <a:p>
            <a:r>
              <a:rPr lang="nl-NL" dirty="0">
                <a:latin typeface="Arial"/>
                <a:cs typeface="Arial"/>
              </a:rPr>
              <a:t>SHUFFLE 4.0 update door Saxion OSS-TLC – Variant Miller</a:t>
            </a:r>
            <a:endParaRPr lang="nl-NL" dirty="0">
              <a:latin typeface="Arial" panose="020B0604020202020204" pitchFamily="34" charset="0"/>
              <a:cs typeface="Arial" panose="020B0604020202020204" pitchFamily="34" charset="0"/>
            </a:endParaRPr>
          </a:p>
        </p:txBody>
      </p:sp>
      <p:sp>
        <p:nvSpPr>
          <p:cNvPr id="38" name="Tekstvak 37">
            <a:extLst>
              <a:ext uri="{FF2B5EF4-FFF2-40B4-BE49-F238E27FC236}">
                <a16:creationId xmlns:a16="http://schemas.microsoft.com/office/drawing/2014/main" id="{D92E3D48-D34C-DF11-B90E-3F79EE8D55A4}"/>
              </a:ext>
            </a:extLst>
          </p:cNvPr>
          <p:cNvSpPr txBox="1">
            <a:spLocks noGrp="1" noRot="1" noMove="1" noResize="1" noEditPoints="1" noAdjustHandles="1" noChangeArrowheads="1" noChangeShapeType="1"/>
          </p:cNvSpPr>
          <p:nvPr/>
        </p:nvSpPr>
        <p:spPr>
          <a:xfrm>
            <a:off x="1869524" y="7715505"/>
            <a:ext cx="4217821" cy="276999"/>
          </a:xfrm>
          <a:prstGeom prst="rect">
            <a:avLst/>
          </a:prstGeom>
          <a:noFill/>
        </p:spPr>
        <p:txBody>
          <a:bodyPr wrap="none" rtlCol="0">
            <a:spAutoFit/>
          </a:bodyPr>
          <a:lstStyle/>
          <a:p>
            <a:r>
              <a:rPr lang="nl-NL" sz="1200" dirty="0">
                <a:solidFill>
                  <a:schemeClr val="bg1">
                    <a:lumMod val="65000"/>
                  </a:schemeClr>
                </a:solidFill>
                <a:latin typeface="Arial" panose="020B0604020202020204" pitchFamily="34" charset="0"/>
                <a:cs typeface="Arial" panose="020B0604020202020204" pitchFamily="34" charset="0"/>
              </a:rPr>
              <a:t>Schrijf hier eventueel je eerste ideeën voor werkvormen uit.</a:t>
            </a:r>
          </a:p>
        </p:txBody>
      </p:sp>
      <p:sp>
        <p:nvSpPr>
          <p:cNvPr id="32" name="Rechthoek 31">
            <a:extLst>
              <a:ext uri="{FF2B5EF4-FFF2-40B4-BE49-F238E27FC236}">
                <a16:creationId xmlns:a16="http://schemas.microsoft.com/office/drawing/2014/main" id="{ECB6E533-8F9D-733E-C8B6-400F89A75654}"/>
              </a:ext>
            </a:extLst>
          </p:cNvPr>
          <p:cNvSpPr>
            <a:spLocks noGrp="1" noRot="1" noMove="1" noResize="1" noEditPoints="1" noAdjustHandles="1" noChangeArrowheads="1" noChangeShapeType="1"/>
          </p:cNvSpPr>
          <p:nvPr/>
        </p:nvSpPr>
        <p:spPr>
          <a:xfrm>
            <a:off x="0" y="0"/>
            <a:ext cx="1193800" cy="9906000"/>
          </a:xfrm>
          <a:prstGeom prst="rect">
            <a:avLst/>
          </a:prstGeom>
          <a:solidFill>
            <a:srgbClr val="85CE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3" name="Tekstvak 32">
            <a:extLst>
              <a:ext uri="{FF2B5EF4-FFF2-40B4-BE49-F238E27FC236}">
                <a16:creationId xmlns:a16="http://schemas.microsoft.com/office/drawing/2014/main" id="{B1A4987C-EB4B-C58F-63E4-6BD8A1281ACB}"/>
              </a:ext>
            </a:extLst>
          </p:cNvPr>
          <p:cNvSpPr txBox="1">
            <a:spLocks noGrp="1" noRot="1" noMove="1" noResize="1" noEditPoints="1" noAdjustHandles="1" noChangeArrowheads="1" noChangeShapeType="1"/>
          </p:cNvSpPr>
          <p:nvPr/>
        </p:nvSpPr>
        <p:spPr>
          <a:xfrm rot="16200000">
            <a:off x="-883692" y="4943906"/>
            <a:ext cx="2954655" cy="1200329"/>
          </a:xfrm>
          <a:prstGeom prst="rect">
            <a:avLst/>
          </a:prstGeom>
          <a:noFill/>
        </p:spPr>
        <p:txBody>
          <a:bodyPr wrap="none" rtlCol="0">
            <a:spAutoFit/>
          </a:bodyPr>
          <a:lstStyle/>
          <a:p>
            <a:r>
              <a:rPr lang="en-US" sz="7200" dirty="0">
                <a:latin typeface="Arial" panose="020B0604020202020204" pitchFamily="34" charset="0"/>
                <a:cs typeface="Arial" panose="020B0604020202020204" pitchFamily="34" charset="0"/>
              </a:rPr>
              <a:t>Knows</a:t>
            </a:r>
            <a:endParaRPr lang="nl-NL" sz="7200" dirty="0">
              <a:latin typeface="Arial" panose="020B0604020202020204" pitchFamily="34" charset="0"/>
              <a:cs typeface="Arial" panose="020B0604020202020204" pitchFamily="34" charset="0"/>
            </a:endParaRPr>
          </a:p>
        </p:txBody>
      </p:sp>
      <p:sp>
        <p:nvSpPr>
          <p:cNvPr id="34" name="Ovaal 33">
            <a:extLst>
              <a:ext uri="{FF2B5EF4-FFF2-40B4-BE49-F238E27FC236}">
                <a16:creationId xmlns:a16="http://schemas.microsoft.com/office/drawing/2014/main" id="{5A606A99-2D86-8B2D-B62D-738D322D0092}"/>
              </a:ext>
            </a:extLst>
          </p:cNvPr>
          <p:cNvSpPr>
            <a:spLocks noGrp="1" noRot="1" noMove="1" noResize="1" noEditPoints="1" noAdjustHandles="1" noChangeArrowheads="1" noChangeShapeType="1"/>
          </p:cNvSpPr>
          <p:nvPr/>
        </p:nvSpPr>
        <p:spPr>
          <a:xfrm>
            <a:off x="126859" y="231883"/>
            <a:ext cx="2413000" cy="2362200"/>
          </a:xfrm>
          <a:prstGeom prst="ellipse">
            <a:avLst/>
          </a:prstGeom>
          <a:solidFill>
            <a:schemeClr val="bg1"/>
          </a:solidFill>
          <a:ln w="88900">
            <a:solidFill>
              <a:srgbClr val="85CE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35" name="Picture 4" descr="Gratis vector afbeeldingen van Idee">
            <a:extLst>
              <a:ext uri="{FF2B5EF4-FFF2-40B4-BE49-F238E27FC236}">
                <a16:creationId xmlns:a16="http://schemas.microsoft.com/office/drawing/2014/main" id="{67AF9B7F-B027-A78E-0182-97F7A50D1EFD}"/>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23524" y="641566"/>
            <a:ext cx="994270" cy="1542834"/>
          </a:xfrm>
          <a:prstGeom prst="rect">
            <a:avLst/>
          </a:prstGeom>
          <a:noFill/>
          <a:extLst>
            <a:ext uri="{909E8E84-426E-40DD-AFC4-6F175D3DCCD1}">
              <a14:hiddenFill xmlns:a14="http://schemas.microsoft.com/office/drawing/2010/main">
                <a:solidFill>
                  <a:srgbClr val="FFFFFF"/>
                </a:solidFill>
              </a14:hiddenFill>
            </a:ext>
          </a:extLst>
        </p:spPr>
      </p:pic>
      <p:sp>
        <p:nvSpPr>
          <p:cNvPr id="5" name="Tekstvak 4">
            <a:extLst>
              <a:ext uri="{FF2B5EF4-FFF2-40B4-BE49-F238E27FC236}">
                <a16:creationId xmlns:a16="http://schemas.microsoft.com/office/drawing/2014/main" id="{D3F804E3-5C84-DCE5-00DE-606E64E558E4}"/>
              </a:ext>
            </a:extLst>
          </p:cNvPr>
          <p:cNvSpPr txBox="1">
            <a:spLocks noGrp="1" noRot="1" noMove="1" noResize="1" noEditPoints="1" noAdjustHandles="1" noChangeArrowheads="1" noChangeShapeType="1"/>
          </p:cNvSpPr>
          <p:nvPr/>
        </p:nvSpPr>
        <p:spPr>
          <a:xfrm>
            <a:off x="4277123" y="1847159"/>
            <a:ext cx="1809821" cy="584775"/>
          </a:xfrm>
          <a:prstGeom prst="rect">
            <a:avLst/>
          </a:prstGeom>
          <a:noFill/>
        </p:spPr>
        <p:txBody>
          <a:bodyPr wrap="square" rtlCol="0">
            <a:spAutoFit/>
          </a:bodyPr>
          <a:lstStyle/>
          <a:p>
            <a:r>
              <a:rPr lang="en-US" sz="3200" dirty="0">
                <a:latin typeface="Arial" panose="020B0604020202020204" pitchFamily="34" charset="0"/>
                <a:cs typeface="Arial" panose="020B0604020202020204" pitchFamily="34" charset="0"/>
              </a:rPr>
              <a:t>BoKSA</a:t>
            </a:r>
            <a:endParaRPr lang="nl-NL" sz="3200" dirty="0">
              <a:latin typeface="Arial" panose="020B0604020202020204" pitchFamily="34" charset="0"/>
              <a:cs typeface="Arial" panose="020B0604020202020204" pitchFamily="34" charset="0"/>
            </a:endParaRPr>
          </a:p>
        </p:txBody>
      </p:sp>
      <p:sp>
        <p:nvSpPr>
          <p:cNvPr id="6" name="Tekstvak 5">
            <a:extLst>
              <a:ext uri="{FF2B5EF4-FFF2-40B4-BE49-F238E27FC236}">
                <a16:creationId xmlns:a16="http://schemas.microsoft.com/office/drawing/2014/main" id="{C11DABCB-AA9C-8CE7-B63F-41B07A6EA601}"/>
              </a:ext>
            </a:extLst>
          </p:cNvPr>
          <p:cNvSpPr txBox="1">
            <a:spLocks noGrp="1" noRot="1" noMove="1" noResize="1" noEditPoints="1" noAdjustHandles="1" noChangeArrowheads="1" noChangeShapeType="1"/>
          </p:cNvSpPr>
          <p:nvPr/>
        </p:nvSpPr>
        <p:spPr>
          <a:xfrm>
            <a:off x="4002867" y="329477"/>
            <a:ext cx="1856977" cy="584775"/>
          </a:xfrm>
          <a:prstGeom prst="rect">
            <a:avLst/>
          </a:prstGeom>
          <a:noFill/>
        </p:spPr>
        <p:txBody>
          <a:bodyPr wrap="square" lIns="91440" tIns="45720" rIns="91440" bIns="45720" rtlCol="0" anchor="t">
            <a:spAutoFit/>
          </a:bodyPr>
          <a:lstStyle/>
          <a:p>
            <a:r>
              <a:rPr lang="en-US" sz="3200" dirty="0">
                <a:latin typeface="Arial"/>
                <a:cs typeface="Arial"/>
              </a:rPr>
              <a:t>Prestatie</a:t>
            </a:r>
            <a:endParaRPr lang="nl-NL" sz="3200" dirty="0">
              <a:latin typeface="Arial" panose="020B0604020202020204" pitchFamily="34" charset="0"/>
              <a:cs typeface="Arial" panose="020B0604020202020204" pitchFamily="34" charset="0"/>
            </a:endParaRPr>
          </a:p>
        </p:txBody>
      </p:sp>
      <p:sp>
        <p:nvSpPr>
          <p:cNvPr id="7" name="Rechthoek 6">
            <a:extLst>
              <a:ext uri="{FF2B5EF4-FFF2-40B4-BE49-F238E27FC236}">
                <a16:creationId xmlns:a16="http://schemas.microsoft.com/office/drawing/2014/main" id="{37D0D89E-698D-E247-0157-5D2B1F037ECC}"/>
              </a:ext>
            </a:extLst>
          </p:cNvPr>
          <p:cNvSpPr>
            <a:spLocks noGrp="1" noRot="1" noMove="1" noResize="1" noEditPoints="1" noAdjustHandles="1" noChangeArrowheads="1" noChangeShapeType="1"/>
          </p:cNvSpPr>
          <p:nvPr/>
        </p:nvSpPr>
        <p:spPr>
          <a:xfrm>
            <a:off x="5990487" y="260458"/>
            <a:ext cx="723900" cy="695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endParaRPr lang="nl-NL" dirty="0"/>
          </a:p>
        </p:txBody>
      </p:sp>
      <p:sp>
        <p:nvSpPr>
          <p:cNvPr id="8" name="Rechthoek 7">
            <a:extLst>
              <a:ext uri="{FF2B5EF4-FFF2-40B4-BE49-F238E27FC236}">
                <a16:creationId xmlns:a16="http://schemas.microsoft.com/office/drawing/2014/main" id="{418BF1AE-7AEE-40EB-09AC-B316F9814F39}"/>
              </a:ext>
            </a:extLst>
          </p:cNvPr>
          <p:cNvSpPr>
            <a:spLocks noGrp="1" noRot="1" noMove="1" noResize="1" noEditPoints="1" noAdjustHandles="1" noChangeArrowheads="1" noChangeShapeType="1"/>
          </p:cNvSpPr>
          <p:nvPr/>
        </p:nvSpPr>
        <p:spPr>
          <a:xfrm>
            <a:off x="5990487" y="1792084"/>
            <a:ext cx="723900" cy="695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endParaRPr lang="nl-NL" dirty="0"/>
          </a:p>
        </p:txBody>
      </p:sp>
    </p:spTree>
    <p:custDataLst>
      <p:tags r:id="rId1"/>
    </p:custDataLst>
    <p:extLst>
      <p:ext uri="{BB962C8B-B14F-4D97-AF65-F5344CB8AC3E}">
        <p14:creationId xmlns:p14="http://schemas.microsoft.com/office/powerpoint/2010/main" val="1096030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hthoek 21">
            <a:extLst>
              <a:ext uri="{FF2B5EF4-FFF2-40B4-BE49-F238E27FC236}">
                <a16:creationId xmlns:a16="http://schemas.microsoft.com/office/drawing/2014/main" id="{9805BB2B-B813-4F1C-0201-B80234DF3FFE}"/>
              </a:ext>
            </a:extLst>
          </p:cNvPr>
          <p:cNvSpPr>
            <a:spLocks noGrp="1" noRot="1" noMove="1" noResize="1" noEditPoints="1" noAdjustHandles="1" noChangeArrowheads="1" noChangeShapeType="1"/>
          </p:cNvSpPr>
          <p:nvPr/>
        </p:nvSpPr>
        <p:spPr>
          <a:xfrm>
            <a:off x="1073470" y="3224463"/>
            <a:ext cx="5784530" cy="6681537"/>
          </a:xfrm>
          <a:prstGeom prst="rect">
            <a:avLst/>
          </a:prstGeom>
          <a:solidFill>
            <a:srgbClr val="C6C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Rechthoek 8">
            <a:extLst>
              <a:ext uri="{FF2B5EF4-FFF2-40B4-BE49-F238E27FC236}">
                <a16:creationId xmlns:a16="http://schemas.microsoft.com/office/drawing/2014/main" id="{4E8E73DA-C674-7A00-4649-67E2ED970FB2}"/>
              </a:ext>
            </a:extLst>
          </p:cNvPr>
          <p:cNvSpPr>
            <a:spLocks noGrp="1" noRot="1" noMove="1" noResize="1" noEditPoints="1" noAdjustHandles="1" noChangeArrowheads="1" noChangeShapeType="1"/>
          </p:cNvSpPr>
          <p:nvPr/>
        </p:nvSpPr>
        <p:spPr>
          <a:xfrm>
            <a:off x="1073470" y="-1425"/>
            <a:ext cx="5784530" cy="1054100"/>
          </a:xfrm>
          <a:prstGeom prst="rect">
            <a:avLst/>
          </a:prstGeom>
          <a:solidFill>
            <a:srgbClr val="C6C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21" name="Groep 20">
            <a:extLst>
              <a:ext uri="{FF2B5EF4-FFF2-40B4-BE49-F238E27FC236}">
                <a16:creationId xmlns:a16="http://schemas.microsoft.com/office/drawing/2014/main" id="{E91C7387-1AE7-42D3-EC7B-7E1F3E5988D7}"/>
              </a:ext>
            </a:extLst>
          </p:cNvPr>
          <p:cNvGrpSpPr>
            <a:grpSpLocks noGrp="1" noUngrp="1" noRot="1" noMove="1" noResize="1"/>
          </p:cNvGrpSpPr>
          <p:nvPr/>
        </p:nvGrpSpPr>
        <p:grpSpPr>
          <a:xfrm>
            <a:off x="1078852" y="260458"/>
            <a:ext cx="5784530" cy="2321816"/>
            <a:chOff x="1078852" y="260458"/>
            <a:chExt cx="5784530" cy="2321816"/>
          </a:xfrm>
        </p:grpSpPr>
        <p:sp>
          <p:nvSpPr>
            <p:cNvPr id="14" name="Rechthoek 13">
              <a:extLst>
                <a:ext uri="{FF2B5EF4-FFF2-40B4-BE49-F238E27FC236}">
                  <a16:creationId xmlns:a16="http://schemas.microsoft.com/office/drawing/2014/main" id="{2AA32949-E33E-959C-F750-1CD689E4D7BA}"/>
                </a:ext>
              </a:extLst>
            </p:cNvPr>
            <p:cNvSpPr>
              <a:spLocks noGrp="1" noRot="1" noMove="1" noResize="1" noEditPoints="1" noAdjustHandles="1" noChangeArrowheads="1" noChangeShapeType="1"/>
            </p:cNvSpPr>
            <p:nvPr/>
          </p:nvSpPr>
          <p:spPr>
            <a:xfrm>
              <a:off x="1078852" y="1697112"/>
              <a:ext cx="5784530" cy="885162"/>
            </a:xfrm>
            <a:prstGeom prst="rect">
              <a:avLst/>
            </a:prstGeom>
            <a:solidFill>
              <a:srgbClr val="C6C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ekstvak 10">
              <a:extLst>
                <a:ext uri="{FF2B5EF4-FFF2-40B4-BE49-F238E27FC236}">
                  <a16:creationId xmlns:a16="http://schemas.microsoft.com/office/drawing/2014/main" id="{E89F6358-E571-2E91-3BB3-C7FE9EF64C2B}"/>
                </a:ext>
              </a:extLst>
            </p:cNvPr>
            <p:cNvSpPr txBox="1">
              <a:spLocks/>
            </p:cNvSpPr>
            <p:nvPr/>
          </p:nvSpPr>
          <p:spPr>
            <a:xfrm>
              <a:off x="4277123" y="1847159"/>
              <a:ext cx="1809821" cy="584775"/>
            </a:xfrm>
            <a:prstGeom prst="rect">
              <a:avLst/>
            </a:prstGeom>
            <a:noFill/>
          </p:spPr>
          <p:txBody>
            <a:bodyPr wrap="square" rtlCol="0">
              <a:spAutoFit/>
            </a:bodyPr>
            <a:lstStyle/>
            <a:p>
              <a:r>
                <a:rPr lang="en-US" sz="3200" dirty="0">
                  <a:latin typeface="Arial" panose="020B0604020202020204" pitchFamily="34" charset="0"/>
                  <a:cs typeface="Arial" panose="020B0604020202020204" pitchFamily="34" charset="0"/>
                </a:rPr>
                <a:t>BoKSA</a:t>
              </a:r>
              <a:endParaRPr lang="nl-NL" sz="3200" dirty="0">
                <a:latin typeface="Arial" panose="020B0604020202020204" pitchFamily="34" charset="0"/>
                <a:cs typeface="Arial" panose="020B0604020202020204" pitchFamily="34" charset="0"/>
              </a:endParaRPr>
            </a:p>
          </p:txBody>
        </p:sp>
        <p:grpSp>
          <p:nvGrpSpPr>
            <p:cNvPr id="13" name="Groep 12">
              <a:extLst>
                <a:ext uri="{FF2B5EF4-FFF2-40B4-BE49-F238E27FC236}">
                  <a16:creationId xmlns:a16="http://schemas.microsoft.com/office/drawing/2014/main" id="{578D59D8-27A1-B10B-1A61-1CEB1349D1D8}"/>
                </a:ext>
              </a:extLst>
            </p:cNvPr>
            <p:cNvGrpSpPr>
              <a:grpSpLocks noGrp="1" noUngrp="1" noRot="1" noMove="1" noResize="1"/>
            </p:cNvGrpSpPr>
            <p:nvPr/>
          </p:nvGrpSpPr>
          <p:grpSpPr>
            <a:xfrm>
              <a:off x="4002867" y="260458"/>
              <a:ext cx="2711520" cy="695217"/>
              <a:chOff x="4002867" y="260458"/>
              <a:chExt cx="2711520" cy="695217"/>
            </a:xfrm>
          </p:grpSpPr>
          <p:sp>
            <p:nvSpPr>
              <p:cNvPr id="10" name="Tekstvak 9">
                <a:extLst>
                  <a:ext uri="{FF2B5EF4-FFF2-40B4-BE49-F238E27FC236}">
                    <a16:creationId xmlns:a16="http://schemas.microsoft.com/office/drawing/2014/main" id="{9BD27EAB-F3D3-1D60-61FF-FB500ADBC266}"/>
                  </a:ext>
                </a:extLst>
              </p:cNvPr>
              <p:cNvSpPr txBox="1">
                <a:spLocks/>
              </p:cNvSpPr>
              <p:nvPr/>
            </p:nvSpPr>
            <p:spPr>
              <a:xfrm>
                <a:off x="4002867" y="329477"/>
                <a:ext cx="1856977" cy="584775"/>
              </a:xfrm>
              <a:prstGeom prst="rect">
                <a:avLst/>
              </a:prstGeom>
              <a:noFill/>
            </p:spPr>
            <p:txBody>
              <a:bodyPr wrap="square" lIns="91440" tIns="45720" rIns="91440" bIns="45720" rtlCol="0" anchor="t">
                <a:spAutoFit/>
              </a:bodyPr>
              <a:lstStyle/>
              <a:p>
                <a:r>
                  <a:rPr lang="en-US" sz="3200" dirty="0">
                    <a:latin typeface="Arial"/>
                    <a:cs typeface="Arial"/>
                  </a:rPr>
                  <a:t>Prestatie</a:t>
                </a:r>
                <a:endParaRPr lang="nl-NL" sz="3200" dirty="0">
                  <a:latin typeface="Arial" panose="020B0604020202020204" pitchFamily="34" charset="0"/>
                  <a:cs typeface="Arial" panose="020B0604020202020204" pitchFamily="34" charset="0"/>
                </a:endParaRPr>
              </a:p>
            </p:txBody>
          </p:sp>
          <p:sp>
            <p:nvSpPr>
              <p:cNvPr id="12" name="Rechthoek 11">
                <a:extLst>
                  <a:ext uri="{FF2B5EF4-FFF2-40B4-BE49-F238E27FC236}">
                    <a16:creationId xmlns:a16="http://schemas.microsoft.com/office/drawing/2014/main" id="{45F3ECFA-A43B-138D-24C0-E26038BF001F}"/>
                  </a:ext>
                </a:extLst>
              </p:cNvPr>
              <p:cNvSpPr>
                <a:spLocks/>
              </p:cNvSpPr>
              <p:nvPr/>
            </p:nvSpPr>
            <p:spPr>
              <a:xfrm>
                <a:off x="5990487" y="260458"/>
                <a:ext cx="723900" cy="695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endParaRPr lang="nl-NL" dirty="0"/>
              </a:p>
            </p:txBody>
          </p:sp>
        </p:grpSp>
        <p:sp>
          <p:nvSpPr>
            <p:cNvPr id="15" name="Rechthoek 14">
              <a:extLst>
                <a:ext uri="{FF2B5EF4-FFF2-40B4-BE49-F238E27FC236}">
                  <a16:creationId xmlns:a16="http://schemas.microsoft.com/office/drawing/2014/main" id="{1BED3DCB-0B32-D0B6-5131-5C9918C28B39}"/>
                </a:ext>
              </a:extLst>
            </p:cNvPr>
            <p:cNvSpPr>
              <a:spLocks/>
            </p:cNvSpPr>
            <p:nvPr/>
          </p:nvSpPr>
          <p:spPr>
            <a:xfrm>
              <a:off x="5990487" y="1792084"/>
              <a:ext cx="723900" cy="695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endParaRPr lang="nl-NL" dirty="0"/>
            </a:p>
          </p:txBody>
        </p:sp>
      </p:grpSp>
      <p:graphicFrame>
        <p:nvGraphicFramePr>
          <p:cNvPr id="16" name="Tabel 16">
            <a:extLst>
              <a:ext uri="{FF2B5EF4-FFF2-40B4-BE49-F238E27FC236}">
                <a16:creationId xmlns:a16="http://schemas.microsoft.com/office/drawing/2014/main" id="{533C9FD4-B649-8092-6B02-48C2C2D4C2C3}"/>
              </a:ext>
            </a:extLst>
          </p:cNvPr>
          <p:cNvGraphicFramePr>
            <a:graphicFrameLocks noGrp="1" noDrilldown="1" noMove="1" noResize="1"/>
          </p:cNvGraphicFramePr>
          <p:nvPr>
            <p:extLst>
              <p:ext uri="{D42A27DB-BD31-4B8C-83A1-F6EECF244321}">
                <p14:modId xmlns:p14="http://schemas.microsoft.com/office/powerpoint/2010/main" val="2442064131"/>
              </p:ext>
            </p:extLst>
          </p:nvPr>
        </p:nvGraphicFramePr>
        <p:xfrm>
          <a:off x="1333359" y="4614068"/>
          <a:ext cx="5389407" cy="5114044"/>
        </p:xfrm>
        <a:graphic>
          <a:graphicData uri="http://schemas.openxmlformats.org/drawingml/2006/table">
            <a:tbl>
              <a:tblPr firstRow="1" bandRow="1">
                <a:tableStyleId>{5C22544A-7EE6-4342-B048-85BDC9FD1C3A}</a:tableStyleId>
              </a:tblPr>
              <a:tblGrid>
                <a:gridCol w="2344178">
                  <a:extLst>
                    <a:ext uri="{9D8B030D-6E8A-4147-A177-3AD203B41FA5}">
                      <a16:colId xmlns:a16="http://schemas.microsoft.com/office/drawing/2014/main" val="735489426"/>
                    </a:ext>
                  </a:extLst>
                </a:gridCol>
                <a:gridCol w="1967396">
                  <a:extLst>
                    <a:ext uri="{9D8B030D-6E8A-4147-A177-3AD203B41FA5}">
                      <a16:colId xmlns:a16="http://schemas.microsoft.com/office/drawing/2014/main" val="2382654711"/>
                    </a:ext>
                  </a:extLst>
                </a:gridCol>
                <a:gridCol w="358916">
                  <a:extLst>
                    <a:ext uri="{9D8B030D-6E8A-4147-A177-3AD203B41FA5}">
                      <a16:colId xmlns:a16="http://schemas.microsoft.com/office/drawing/2014/main" val="1437334465"/>
                    </a:ext>
                  </a:extLst>
                </a:gridCol>
                <a:gridCol w="358917">
                  <a:extLst>
                    <a:ext uri="{9D8B030D-6E8A-4147-A177-3AD203B41FA5}">
                      <a16:colId xmlns:a16="http://schemas.microsoft.com/office/drawing/2014/main" val="2693571067"/>
                    </a:ext>
                  </a:extLst>
                </a:gridCol>
                <a:gridCol w="360000">
                  <a:extLst>
                    <a:ext uri="{9D8B030D-6E8A-4147-A177-3AD203B41FA5}">
                      <a16:colId xmlns:a16="http://schemas.microsoft.com/office/drawing/2014/main" val="3571012844"/>
                    </a:ext>
                  </a:extLst>
                </a:gridCol>
              </a:tblGrid>
              <a:tr h="347517">
                <a:tc>
                  <a:txBody>
                    <a:bodyPr/>
                    <a:lstStyle/>
                    <a:p>
                      <a:pPr marL="0" indent="363538"/>
                      <a:r>
                        <a:rPr lang="nl-NL" sz="1400" b="0" noProof="0" dirty="0">
                          <a:solidFill>
                            <a:schemeClr val="tx1"/>
                          </a:solidFill>
                          <a:latin typeface="Arial" panose="020B0604020202020204" pitchFamily="34" charset="0"/>
                          <a:cs typeface="Arial" panose="020B0604020202020204" pitchFamily="34" charset="0"/>
                        </a:rPr>
                        <a:t>Kennis verwerven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42353693"/>
                  </a:ext>
                </a:extLst>
              </a:tr>
              <a:tr h="366656">
                <a:tc>
                  <a:txBody>
                    <a:bodyPr/>
                    <a:lstStyle/>
                    <a:p>
                      <a:pPr marL="0" indent="363538"/>
                      <a:r>
                        <a:rPr lang="nl-NL" sz="1400" b="0" noProof="0" dirty="0">
                          <a:solidFill>
                            <a:schemeClr val="tx1"/>
                          </a:solidFill>
                          <a:latin typeface="Arial" panose="020B0604020202020204" pitchFamily="34" charset="0"/>
                          <a:cs typeface="Arial" panose="020B0604020202020204" pitchFamily="34" charset="0"/>
                        </a:rPr>
                        <a:t>Onderzoeken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964996564"/>
                  </a:ext>
                </a:extLst>
              </a:tr>
              <a:tr h="366656">
                <a:tc>
                  <a:txBody>
                    <a:bodyPr/>
                    <a:lstStyle/>
                    <a:p>
                      <a:pPr marL="0" indent="363538"/>
                      <a:r>
                        <a:rPr lang="nl-NL" sz="1400" b="0" noProof="0" dirty="0">
                          <a:solidFill>
                            <a:schemeClr val="tx1"/>
                          </a:solidFill>
                          <a:latin typeface="Arial" panose="020B0604020202020204" pitchFamily="34" charset="0"/>
                          <a:cs typeface="Arial" panose="020B0604020202020204" pitchFamily="34" charset="0"/>
                        </a:rPr>
                        <a:t>Samenwerken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54648335"/>
                  </a:ext>
                </a:extLst>
              </a:tr>
              <a:tr h="366656">
                <a:tc>
                  <a:txBody>
                    <a:bodyPr/>
                    <a:lstStyle/>
                    <a:p>
                      <a:pPr marL="0" indent="363538"/>
                      <a:r>
                        <a:rPr lang="nl-NL" sz="1400" b="0" noProof="0" dirty="0">
                          <a:solidFill>
                            <a:schemeClr val="tx1"/>
                          </a:solidFill>
                          <a:latin typeface="Arial" panose="020B0604020202020204" pitchFamily="34" charset="0"/>
                          <a:cs typeface="Arial" panose="020B0604020202020204" pitchFamily="34" charset="0"/>
                        </a:rPr>
                        <a:t>Discussiëren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394720437"/>
                  </a:ext>
                </a:extLst>
              </a:tr>
              <a:tr h="366656">
                <a:tc>
                  <a:txBody>
                    <a:bodyPr/>
                    <a:lstStyle/>
                    <a:p>
                      <a:pPr marL="0" indent="363538"/>
                      <a:r>
                        <a:rPr lang="nl-NL" sz="1400" b="0" noProof="0" dirty="0">
                          <a:solidFill>
                            <a:schemeClr val="tx1"/>
                          </a:solidFill>
                          <a:latin typeface="Arial" panose="020B0604020202020204" pitchFamily="34" charset="0"/>
                          <a:cs typeface="Arial" panose="020B0604020202020204" pitchFamily="34" charset="0"/>
                        </a:rPr>
                        <a:t>Oefenen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301459542"/>
                  </a:ext>
                </a:extLst>
              </a:tr>
              <a:tr h="366656">
                <a:tc>
                  <a:txBody>
                    <a:bodyPr/>
                    <a:lstStyle/>
                    <a:p>
                      <a:pPr marL="0" indent="363538"/>
                      <a:r>
                        <a:rPr lang="nl-NL" sz="1400" b="0" noProof="0" dirty="0">
                          <a:solidFill>
                            <a:schemeClr val="tx1"/>
                          </a:solidFill>
                          <a:latin typeface="Arial" panose="020B0604020202020204" pitchFamily="34" charset="0"/>
                          <a:cs typeface="Arial" panose="020B0604020202020204" pitchFamily="34" charset="0"/>
                        </a:rPr>
                        <a:t>Produceren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492539787"/>
                  </a:ext>
                </a:extLst>
              </a:tr>
              <a:tr h="366656">
                <a:tc>
                  <a:txBody>
                    <a:bodyPr/>
                    <a:lstStyle/>
                    <a:p>
                      <a:pPr marL="0" indent="363538"/>
                      <a:r>
                        <a:rPr lang="nl-NL" sz="1400" b="0" noProof="0" dirty="0">
                          <a:solidFill>
                            <a:schemeClr val="tx1"/>
                          </a:solidFill>
                          <a:latin typeface="Arial" panose="020B0604020202020204" pitchFamily="34" charset="0"/>
                          <a:cs typeface="Arial" panose="020B0604020202020204" pitchFamily="34" charset="0"/>
                        </a:rPr>
                        <a:t>Reflecteren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157603465"/>
                  </a:ext>
                </a:extLst>
              </a:tr>
              <a:tr h="366656">
                <a:tc>
                  <a:txBody>
                    <a:bodyPr/>
                    <a:lstStyle/>
                    <a:p>
                      <a:pPr marL="263525" indent="100013">
                        <a:tabLst>
                          <a:tab pos="263525" algn="l"/>
                        </a:tabLst>
                      </a:pPr>
                      <a:r>
                        <a:rPr lang="nl-NL" sz="1400" b="0" noProof="0" dirty="0">
                          <a:solidFill>
                            <a:schemeClr val="tx1"/>
                          </a:solidFill>
                          <a:latin typeface="Arial" panose="020B0604020202020204" pitchFamily="34" charset="0"/>
                          <a:cs typeface="Arial" panose="020B0604020202020204" pitchFamily="34" charset="0"/>
                        </a:rPr>
                        <a:t>Studentbetrokkenheid</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965182878"/>
                  </a:ext>
                </a:extLst>
              </a:tr>
              <a:tr h="2199935">
                <a:tc gridSpan="5">
                  <a:txBody>
                    <a:bodyPr/>
                    <a:lstStyle/>
                    <a:p>
                      <a:pPr marL="0" indent="363538"/>
                      <a:endParaRPr lang="nl-NL" sz="1400" b="0" noProof="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hMerge="1">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hMerge="1">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hMerge="1">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hMerge="1">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74198072"/>
                  </a:ext>
                </a:extLst>
              </a:tr>
            </a:tbl>
          </a:graphicData>
        </a:graphic>
      </p:graphicFrame>
      <p:sp>
        <p:nvSpPr>
          <p:cNvPr id="23" name="Tekstvak 22">
            <a:extLst>
              <a:ext uri="{FF2B5EF4-FFF2-40B4-BE49-F238E27FC236}">
                <a16:creationId xmlns:a16="http://schemas.microsoft.com/office/drawing/2014/main" id="{ADE603D1-8988-FC76-0C16-B8B6F790870D}"/>
              </a:ext>
            </a:extLst>
          </p:cNvPr>
          <p:cNvSpPr txBox="1">
            <a:spLocks noGrp="1" noRot="1" noMove="1" noResize="1" noEditPoints="1" noAdjustHandles="1" noChangeArrowheads="1" noChangeShapeType="1"/>
          </p:cNvSpPr>
          <p:nvPr/>
        </p:nvSpPr>
        <p:spPr>
          <a:xfrm>
            <a:off x="1832204" y="4302465"/>
            <a:ext cx="1452642" cy="338554"/>
          </a:xfrm>
          <a:prstGeom prst="rect">
            <a:avLst/>
          </a:prstGeom>
          <a:noFill/>
        </p:spPr>
        <p:txBody>
          <a:bodyPr wrap="none" lIns="91440" tIns="45720" rIns="91440" bIns="45720" rtlCol="0" anchor="t">
            <a:spAutoFit/>
          </a:bodyPr>
          <a:lstStyle/>
          <a:p>
            <a:r>
              <a:rPr lang="en-US" sz="1600" b="1" dirty="0">
                <a:latin typeface="Arial"/>
                <a:cs typeface="Arial"/>
              </a:rPr>
              <a:t>Leeractiviteit</a:t>
            </a:r>
            <a:endParaRPr lang="nl-NL" sz="1600" b="1" dirty="0">
              <a:latin typeface="Arial" panose="020B0604020202020204" pitchFamily="34" charset="0"/>
              <a:cs typeface="Arial" panose="020B0604020202020204" pitchFamily="34" charset="0"/>
            </a:endParaRPr>
          </a:p>
        </p:txBody>
      </p:sp>
      <p:sp>
        <p:nvSpPr>
          <p:cNvPr id="24" name="Tekstvak 23">
            <a:extLst>
              <a:ext uri="{FF2B5EF4-FFF2-40B4-BE49-F238E27FC236}">
                <a16:creationId xmlns:a16="http://schemas.microsoft.com/office/drawing/2014/main" id="{21C5093E-015A-6D96-28C3-C5ADC21F7366}"/>
              </a:ext>
            </a:extLst>
          </p:cNvPr>
          <p:cNvSpPr txBox="1">
            <a:spLocks noGrp="1" noRot="1" noMove="1" noResize="1" noEditPoints="1" noAdjustHandles="1" noChangeArrowheads="1" noChangeShapeType="1"/>
          </p:cNvSpPr>
          <p:nvPr/>
        </p:nvSpPr>
        <p:spPr>
          <a:xfrm>
            <a:off x="3840991" y="4302465"/>
            <a:ext cx="1622560" cy="338554"/>
          </a:xfrm>
          <a:prstGeom prst="rect">
            <a:avLst/>
          </a:prstGeom>
          <a:noFill/>
        </p:spPr>
        <p:txBody>
          <a:bodyPr wrap="none" rtlCol="0">
            <a:spAutoFit/>
          </a:bodyPr>
          <a:lstStyle/>
          <a:p>
            <a:r>
              <a:rPr lang="en-US" sz="1600" b="1" dirty="0">
                <a:latin typeface="Arial" panose="020B0604020202020204" pitchFamily="34" charset="0"/>
                <a:cs typeface="Arial" panose="020B0604020202020204" pitchFamily="34" charset="0"/>
              </a:rPr>
              <a:t>Idee werkvorm</a:t>
            </a:r>
            <a:endParaRPr lang="nl-NL" sz="1600" b="1" dirty="0">
              <a:latin typeface="Arial" panose="020B0604020202020204" pitchFamily="34" charset="0"/>
              <a:cs typeface="Arial" panose="020B0604020202020204" pitchFamily="34" charset="0"/>
            </a:endParaRPr>
          </a:p>
        </p:txBody>
      </p:sp>
      <p:grpSp>
        <p:nvGrpSpPr>
          <p:cNvPr id="49" name="Groep 48">
            <a:extLst>
              <a:ext uri="{FF2B5EF4-FFF2-40B4-BE49-F238E27FC236}">
                <a16:creationId xmlns:a16="http://schemas.microsoft.com/office/drawing/2014/main" id="{97A14737-2CB4-E28F-2D08-852F6BA56308}"/>
              </a:ext>
            </a:extLst>
          </p:cNvPr>
          <p:cNvGrpSpPr>
            <a:grpSpLocks noGrp="1" noUngrp="1" noRot="1" noMove="1" noResize="1"/>
          </p:cNvGrpSpPr>
          <p:nvPr/>
        </p:nvGrpSpPr>
        <p:grpSpPr>
          <a:xfrm>
            <a:off x="5678988" y="3189822"/>
            <a:ext cx="1009344" cy="1476488"/>
            <a:chOff x="5666288" y="3189822"/>
            <a:chExt cx="1009344" cy="1476488"/>
          </a:xfrm>
        </p:grpSpPr>
        <p:grpSp>
          <p:nvGrpSpPr>
            <p:cNvPr id="48" name="Groep 47">
              <a:extLst>
                <a:ext uri="{FF2B5EF4-FFF2-40B4-BE49-F238E27FC236}">
                  <a16:creationId xmlns:a16="http://schemas.microsoft.com/office/drawing/2014/main" id="{F7252988-7498-EE01-D864-AF4C361EC58F}"/>
                </a:ext>
              </a:extLst>
            </p:cNvPr>
            <p:cNvGrpSpPr>
              <a:grpSpLocks noGrp="1" noUngrp="1" noRot="1" noMove="1" noResize="1"/>
            </p:cNvGrpSpPr>
            <p:nvPr/>
          </p:nvGrpSpPr>
          <p:grpSpPr>
            <a:xfrm>
              <a:off x="5666288" y="3369668"/>
              <a:ext cx="1009344" cy="1296642"/>
              <a:chOff x="5666288" y="3369668"/>
              <a:chExt cx="1009344" cy="1296642"/>
            </a:xfrm>
          </p:grpSpPr>
          <p:sp>
            <p:nvSpPr>
              <p:cNvPr id="25" name="Tekstvak 24">
                <a:extLst>
                  <a:ext uri="{FF2B5EF4-FFF2-40B4-BE49-F238E27FC236}">
                    <a16:creationId xmlns:a16="http://schemas.microsoft.com/office/drawing/2014/main" id="{E736FFDB-E118-A571-71F1-B7BCA8588F48}"/>
                  </a:ext>
                </a:extLst>
              </p:cNvPr>
              <p:cNvSpPr txBox="1">
                <a:spLocks noGrp="1" noRot="1" noMove="1" noResize="1" noEditPoints="1" noAdjustHandles="1" noChangeArrowheads="1" noChangeShapeType="1"/>
              </p:cNvSpPr>
              <p:nvPr/>
            </p:nvSpPr>
            <p:spPr>
              <a:xfrm rot="16200000">
                <a:off x="5175737" y="3860219"/>
                <a:ext cx="1288879" cy="307777"/>
              </a:xfrm>
              <a:prstGeom prst="rect">
                <a:avLst/>
              </a:prstGeom>
              <a:noFill/>
            </p:spPr>
            <p:txBody>
              <a:bodyPr wrap="none" rtlCol="0">
                <a:spAutoFit/>
              </a:bodyPr>
              <a:lstStyle/>
              <a:p>
                <a:r>
                  <a:rPr lang="en-US" sz="1400" dirty="0">
                    <a:latin typeface="Arial" panose="020B0604020202020204" pitchFamily="34" charset="0"/>
                    <a:cs typeface="Arial" panose="020B0604020202020204" pitchFamily="34" charset="0"/>
                  </a:rPr>
                  <a:t>Voorbereiding</a:t>
                </a:r>
                <a:endParaRPr lang="nl-NL" sz="1400" dirty="0">
                  <a:latin typeface="Arial" panose="020B0604020202020204" pitchFamily="34" charset="0"/>
                  <a:cs typeface="Arial" panose="020B0604020202020204" pitchFamily="34" charset="0"/>
                </a:endParaRPr>
              </a:p>
            </p:txBody>
          </p:sp>
          <p:sp>
            <p:nvSpPr>
              <p:cNvPr id="26" name="Tekstvak 25">
                <a:extLst>
                  <a:ext uri="{FF2B5EF4-FFF2-40B4-BE49-F238E27FC236}">
                    <a16:creationId xmlns:a16="http://schemas.microsoft.com/office/drawing/2014/main" id="{FD4246B6-0C71-FB15-43DD-D003A2F4C1C2}"/>
                  </a:ext>
                </a:extLst>
              </p:cNvPr>
              <p:cNvSpPr txBox="1">
                <a:spLocks noGrp="1" noRot="1" noMove="1" noResize="1" noEditPoints="1" noAdjustHandles="1" noChangeArrowheads="1" noChangeShapeType="1"/>
              </p:cNvSpPr>
              <p:nvPr/>
            </p:nvSpPr>
            <p:spPr>
              <a:xfrm rot="16200000">
                <a:off x="5584453" y="3923507"/>
                <a:ext cx="1160895" cy="307777"/>
              </a:xfrm>
              <a:prstGeom prst="rect">
                <a:avLst/>
              </a:prstGeom>
              <a:noFill/>
            </p:spPr>
            <p:txBody>
              <a:bodyPr wrap="none" rtlCol="0">
                <a:spAutoFit/>
              </a:bodyPr>
              <a:lstStyle/>
              <a:p>
                <a:r>
                  <a:rPr lang="en-US" sz="1400" dirty="0">
                    <a:latin typeface="Arial" panose="020B0604020202020204" pitchFamily="34" charset="0"/>
                    <a:cs typeface="Arial" panose="020B0604020202020204" pitchFamily="34" charset="0"/>
                  </a:rPr>
                  <a:t>Bijeenkomst</a:t>
                </a:r>
                <a:endParaRPr lang="nl-NL" sz="1400" dirty="0">
                  <a:latin typeface="Arial" panose="020B0604020202020204" pitchFamily="34" charset="0"/>
                  <a:cs typeface="Arial" panose="020B0604020202020204" pitchFamily="34" charset="0"/>
                </a:endParaRPr>
              </a:p>
            </p:txBody>
          </p:sp>
          <p:sp>
            <p:nvSpPr>
              <p:cNvPr id="27" name="Tekstvak 26">
                <a:extLst>
                  <a:ext uri="{FF2B5EF4-FFF2-40B4-BE49-F238E27FC236}">
                    <a16:creationId xmlns:a16="http://schemas.microsoft.com/office/drawing/2014/main" id="{4303B831-9302-6A9D-6066-8D97AE89E9F5}"/>
                  </a:ext>
                </a:extLst>
              </p:cNvPr>
              <p:cNvSpPr txBox="1">
                <a:spLocks noGrp="1" noRot="1" noMove="1" noResize="1" noEditPoints="1" noAdjustHandles="1" noChangeArrowheads="1" noChangeShapeType="1"/>
              </p:cNvSpPr>
              <p:nvPr/>
            </p:nvSpPr>
            <p:spPr>
              <a:xfrm rot="16200000">
                <a:off x="5986308" y="3976986"/>
                <a:ext cx="1070871" cy="307777"/>
              </a:xfrm>
              <a:prstGeom prst="rect">
                <a:avLst/>
              </a:prstGeom>
              <a:noFill/>
            </p:spPr>
            <p:txBody>
              <a:bodyPr wrap="none" rtlCol="0">
                <a:spAutoFit/>
              </a:bodyPr>
              <a:lstStyle/>
              <a:p>
                <a:r>
                  <a:rPr lang="en-US" sz="1400" dirty="0">
                    <a:latin typeface="Arial" panose="020B0604020202020204" pitchFamily="34" charset="0"/>
                    <a:cs typeface="Arial" panose="020B0604020202020204" pitchFamily="34" charset="0"/>
                  </a:rPr>
                  <a:t>Verwerking</a:t>
                </a:r>
                <a:endParaRPr lang="nl-NL" sz="1400" dirty="0">
                  <a:latin typeface="Arial" panose="020B0604020202020204" pitchFamily="34" charset="0"/>
                  <a:cs typeface="Arial" panose="020B0604020202020204" pitchFamily="34" charset="0"/>
                </a:endParaRPr>
              </a:p>
            </p:txBody>
          </p:sp>
        </p:grpSp>
        <p:sp>
          <p:nvSpPr>
            <p:cNvPr id="28" name="Tekstvak 27">
              <a:extLst>
                <a:ext uri="{FF2B5EF4-FFF2-40B4-BE49-F238E27FC236}">
                  <a16:creationId xmlns:a16="http://schemas.microsoft.com/office/drawing/2014/main" id="{3BB5EE17-02C6-5FE7-C92D-D21E247D0115}"/>
                </a:ext>
              </a:extLst>
            </p:cNvPr>
            <p:cNvSpPr txBox="1">
              <a:spLocks noGrp="1" noRot="1" noMove="1" noResize="1" noEditPoints="1" noAdjustHandles="1" noChangeArrowheads="1" noChangeShapeType="1"/>
            </p:cNvSpPr>
            <p:nvPr/>
          </p:nvSpPr>
          <p:spPr>
            <a:xfrm>
              <a:off x="5826140" y="3189822"/>
              <a:ext cx="651140" cy="338554"/>
            </a:xfrm>
            <a:prstGeom prst="rect">
              <a:avLst/>
            </a:prstGeom>
            <a:noFill/>
          </p:spPr>
          <p:txBody>
            <a:bodyPr wrap="none" rtlCol="0">
              <a:spAutoFit/>
            </a:bodyPr>
            <a:lstStyle/>
            <a:p>
              <a:r>
                <a:rPr lang="en-US" sz="1600" b="1" dirty="0">
                  <a:latin typeface="Arial" panose="020B0604020202020204" pitchFamily="34" charset="0"/>
                  <a:cs typeface="Arial" panose="020B0604020202020204" pitchFamily="34" charset="0"/>
                </a:rPr>
                <a:t>Fase</a:t>
              </a:r>
              <a:endParaRPr lang="nl-NL" sz="1600" b="1" dirty="0">
                <a:latin typeface="Arial" panose="020B0604020202020204" pitchFamily="34" charset="0"/>
                <a:cs typeface="Arial" panose="020B0604020202020204" pitchFamily="34" charset="0"/>
              </a:endParaRPr>
            </a:p>
          </p:txBody>
        </p:sp>
      </p:grpSp>
      <p:sp>
        <p:nvSpPr>
          <p:cNvPr id="3" name="Rechthoek 2">
            <a:extLst>
              <a:ext uri="{FF2B5EF4-FFF2-40B4-BE49-F238E27FC236}">
                <a16:creationId xmlns:a16="http://schemas.microsoft.com/office/drawing/2014/main" id="{CE5E36B2-FED2-A437-0138-C81D36C9A100}"/>
              </a:ext>
            </a:extLst>
          </p:cNvPr>
          <p:cNvSpPr>
            <a:spLocks noGrp="1" noRot="1" noMove="1" noResize="1" noEditPoints="1" noAdjustHandles="1" noChangeArrowheads="1" noChangeShapeType="1"/>
          </p:cNvSpPr>
          <p:nvPr/>
        </p:nvSpPr>
        <p:spPr>
          <a:xfrm>
            <a:off x="1386315" y="5040220"/>
            <a:ext cx="216000" cy="21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endParaRPr lang="nl-NL" dirty="0"/>
          </a:p>
        </p:txBody>
      </p:sp>
      <p:sp>
        <p:nvSpPr>
          <p:cNvPr id="17" name="Rechthoek 16">
            <a:extLst>
              <a:ext uri="{FF2B5EF4-FFF2-40B4-BE49-F238E27FC236}">
                <a16:creationId xmlns:a16="http://schemas.microsoft.com/office/drawing/2014/main" id="{86B948DC-4897-EE9C-2424-7FA7B6C78458}"/>
              </a:ext>
            </a:extLst>
          </p:cNvPr>
          <p:cNvSpPr>
            <a:spLocks noGrp="1" noRot="1" noMove="1" noResize="1" noEditPoints="1" noAdjustHandles="1" noChangeArrowheads="1" noChangeShapeType="1"/>
          </p:cNvSpPr>
          <p:nvPr/>
        </p:nvSpPr>
        <p:spPr>
          <a:xfrm>
            <a:off x="1386315" y="5402552"/>
            <a:ext cx="216000" cy="21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endParaRPr lang="nl-NL"/>
          </a:p>
        </p:txBody>
      </p:sp>
      <p:sp>
        <p:nvSpPr>
          <p:cNvPr id="19" name="Rechthoek 18">
            <a:extLst>
              <a:ext uri="{FF2B5EF4-FFF2-40B4-BE49-F238E27FC236}">
                <a16:creationId xmlns:a16="http://schemas.microsoft.com/office/drawing/2014/main" id="{F26A32B7-2FCB-9127-339E-218E905BE6D7}"/>
              </a:ext>
            </a:extLst>
          </p:cNvPr>
          <p:cNvSpPr>
            <a:spLocks noGrp="1" noRot="1" noMove="1" noResize="1" noEditPoints="1" noAdjustHandles="1" noChangeArrowheads="1" noChangeShapeType="1"/>
          </p:cNvSpPr>
          <p:nvPr/>
        </p:nvSpPr>
        <p:spPr>
          <a:xfrm>
            <a:off x="1386315" y="6137162"/>
            <a:ext cx="216000" cy="21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endParaRPr lang="nl-NL" dirty="0"/>
          </a:p>
        </p:txBody>
      </p:sp>
      <p:sp>
        <p:nvSpPr>
          <p:cNvPr id="29" name="Rechthoek 28">
            <a:extLst>
              <a:ext uri="{FF2B5EF4-FFF2-40B4-BE49-F238E27FC236}">
                <a16:creationId xmlns:a16="http://schemas.microsoft.com/office/drawing/2014/main" id="{61C144A2-C05E-9D0E-5F8F-7A0F820AA436}"/>
              </a:ext>
            </a:extLst>
          </p:cNvPr>
          <p:cNvSpPr>
            <a:spLocks noGrp="1" noRot="1" noMove="1" noResize="1" noEditPoints="1" noAdjustHandles="1" noChangeArrowheads="1" noChangeShapeType="1"/>
          </p:cNvSpPr>
          <p:nvPr/>
        </p:nvSpPr>
        <p:spPr>
          <a:xfrm>
            <a:off x="1385629" y="6871073"/>
            <a:ext cx="216000" cy="21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endParaRPr lang="nl-NL" dirty="0"/>
          </a:p>
        </p:txBody>
      </p:sp>
      <p:sp>
        <p:nvSpPr>
          <p:cNvPr id="2" name="Rechthoek 1">
            <a:extLst>
              <a:ext uri="{FF2B5EF4-FFF2-40B4-BE49-F238E27FC236}">
                <a16:creationId xmlns:a16="http://schemas.microsoft.com/office/drawing/2014/main" id="{33F2B491-0034-9643-09AD-00781C73CFD5}"/>
              </a:ext>
            </a:extLst>
          </p:cNvPr>
          <p:cNvSpPr>
            <a:spLocks noGrp="1" noRot="1" noMove="1" noResize="1" noEditPoints="1" noAdjustHandles="1" noChangeArrowheads="1" noChangeShapeType="1"/>
          </p:cNvSpPr>
          <p:nvPr/>
        </p:nvSpPr>
        <p:spPr>
          <a:xfrm>
            <a:off x="1386315" y="4683613"/>
            <a:ext cx="216000" cy="21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endParaRPr lang="nl-NL" dirty="0"/>
          </a:p>
        </p:txBody>
      </p:sp>
      <p:sp>
        <p:nvSpPr>
          <p:cNvPr id="18" name="Rechthoek 17">
            <a:extLst>
              <a:ext uri="{FF2B5EF4-FFF2-40B4-BE49-F238E27FC236}">
                <a16:creationId xmlns:a16="http://schemas.microsoft.com/office/drawing/2014/main" id="{87E02F5D-B108-AA20-3FD8-86A45CA7AE29}"/>
              </a:ext>
            </a:extLst>
          </p:cNvPr>
          <p:cNvSpPr>
            <a:spLocks noGrp="1" noRot="1" noMove="1" noResize="1" noEditPoints="1" noAdjustHandles="1" noChangeArrowheads="1" noChangeShapeType="1"/>
          </p:cNvSpPr>
          <p:nvPr/>
        </p:nvSpPr>
        <p:spPr>
          <a:xfrm>
            <a:off x="1386315" y="5767696"/>
            <a:ext cx="216000" cy="21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endParaRPr lang="nl-NL" dirty="0"/>
          </a:p>
        </p:txBody>
      </p:sp>
      <p:sp>
        <p:nvSpPr>
          <p:cNvPr id="20" name="Rechthoek 19">
            <a:extLst>
              <a:ext uri="{FF2B5EF4-FFF2-40B4-BE49-F238E27FC236}">
                <a16:creationId xmlns:a16="http://schemas.microsoft.com/office/drawing/2014/main" id="{4AFAEA51-AFC8-9CD5-F65F-58C1AFC19E3E}"/>
              </a:ext>
            </a:extLst>
          </p:cNvPr>
          <p:cNvSpPr>
            <a:spLocks noGrp="1" noRot="1" noMove="1" noResize="1" noEditPoints="1" noAdjustHandles="1" noChangeArrowheads="1" noChangeShapeType="1"/>
          </p:cNvSpPr>
          <p:nvPr/>
        </p:nvSpPr>
        <p:spPr>
          <a:xfrm>
            <a:off x="1386315" y="6506622"/>
            <a:ext cx="216000" cy="21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endParaRPr lang="nl-NL" dirty="0"/>
          </a:p>
        </p:txBody>
      </p:sp>
      <p:sp>
        <p:nvSpPr>
          <p:cNvPr id="30" name="Rechthoek 29">
            <a:extLst>
              <a:ext uri="{FF2B5EF4-FFF2-40B4-BE49-F238E27FC236}">
                <a16:creationId xmlns:a16="http://schemas.microsoft.com/office/drawing/2014/main" id="{57D9C480-6D6C-A11C-3FC3-A0D0236D8889}"/>
              </a:ext>
            </a:extLst>
          </p:cNvPr>
          <p:cNvSpPr>
            <a:spLocks noGrp="1" noRot="1" noMove="1" noResize="1" noEditPoints="1" noAdjustHandles="1" noChangeArrowheads="1" noChangeShapeType="1"/>
          </p:cNvSpPr>
          <p:nvPr/>
        </p:nvSpPr>
        <p:spPr>
          <a:xfrm>
            <a:off x="1385629" y="7238416"/>
            <a:ext cx="216000" cy="21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endParaRPr lang="nl-NL" dirty="0"/>
          </a:p>
        </p:txBody>
      </p:sp>
      <p:sp>
        <p:nvSpPr>
          <p:cNvPr id="46" name="Tekstvak 45">
            <a:extLst>
              <a:ext uri="{FF2B5EF4-FFF2-40B4-BE49-F238E27FC236}">
                <a16:creationId xmlns:a16="http://schemas.microsoft.com/office/drawing/2014/main" id="{DA68DA58-A46D-9D37-274A-457ABF945CF1}"/>
              </a:ext>
            </a:extLst>
          </p:cNvPr>
          <p:cNvSpPr txBox="1">
            <a:spLocks noGrp="1" noRot="1" noMove="1" noResize="1" noEditPoints="1" noAdjustHandles="1" noChangeArrowheads="1" noChangeShapeType="1"/>
          </p:cNvSpPr>
          <p:nvPr/>
        </p:nvSpPr>
        <p:spPr>
          <a:xfrm>
            <a:off x="1806867" y="2763742"/>
            <a:ext cx="4392000" cy="276999"/>
          </a:xfrm>
          <a:prstGeom prst="rect">
            <a:avLst/>
          </a:prstGeom>
          <a:noFill/>
        </p:spPr>
        <p:txBody>
          <a:bodyPr wrap="none" rtlCol="0">
            <a:spAutoFit/>
          </a:bodyPr>
          <a:lstStyle/>
          <a:p>
            <a:r>
              <a:rPr lang="nl-NL" sz="1200" dirty="0">
                <a:solidFill>
                  <a:schemeClr val="bg1">
                    <a:lumMod val="65000"/>
                  </a:schemeClr>
                </a:solidFill>
                <a:latin typeface="Arial" panose="020B0604020202020204" pitchFamily="34" charset="0"/>
                <a:cs typeface="Arial" panose="020B0604020202020204" pitchFamily="34" charset="0"/>
              </a:rPr>
              <a:t>Meerdere </a:t>
            </a:r>
            <a:r>
              <a:rPr lang="nl-NL" sz="1200" dirty="0" err="1">
                <a:solidFill>
                  <a:schemeClr val="bg1">
                    <a:lumMod val="65000"/>
                  </a:schemeClr>
                </a:solidFill>
                <a:latin typeface="Arial" panose="020B0604020202020204" pitchFamily="34" charset="0"/>
                <a:cs typeface="Arial" panose="020B0604020202020204" pitchFamily="34" charset="0"/>
              </a:rPr>
              <a:t>BoKSA</a:t>
            </a:r>
            <a:r>
              <a:rPr lang="nl-NL" sz="1200" dirty="0">
                <a:solidFill>
                  <a:schemeClr val="bg1">
                    <a:lumMod val="65000"/>
                  </a:schemeClr>
                </a:solidFill>
                <a:latin typeface="Arial" panose="020B0604020202020204" pitchFamily="34" charset="0"/>
                <a:cs typeface="Arial" panose="020B0604020202020204" pitchFamily="34" charset="0"/>
              </a:rPr>
              <a:t>-onderdelen kunnen samengenomen worden.</a:t>
            </a:r>
          </a:p>
        </p:txBody>
      </p:sp>
      <p:sp>
        <p:nvSpPr>
          <p:cNvPr id="4" name="Tijdelijke aanduiding voor voettekst 1">
            <a:extLst>
              <a:ext uri="{FF2B5EF4-FFF2-40B4-BE49-F238E27FC236}">
                <a16:creationId xmlns:a16="http://schemas.microsoft.com/office/drawing/2014/main" id="{76941728-7EE6-5FD5-865B-3ADBE81ACB52}"/>
              </a:ext>
            </a:extLst>
          </p:cNvPr>
          <p:cNvSpPr>
            <a:spLocks noGrp="1" noRot="1" noMove="1" noResize="1" noEditPoints="1" noAdjustHandles="1" noChangeArrowheads="1" noChangeShapeType="1"/>
          </p:cNvSpPr>
          <p:nvPr>
            <p:ph type="ftr" sz="quarter" idx="11"/>
          </p:nvPr>
        </p:nvSpPr>
        <p:spPr>
          <a:xfrm>
            <a:off x="1193800" y="9720348"/>
            <a:ext cx="5664199" cy="201253"/>
          </a:xfrm>
        </p:spPr>
        <p:txBody>
          <a:bodyPr/>
          <a:lstStyle/>
          <a:p>
            <a:r>
              <a:rPr lang="nl-NL" dirty="0">
                <a:latin typeface="Arial"/>
                <a:cs typeface="Arial"/>
              </a:rPr>
              <a:t>SHUFFLE 4.0 update door Saxion OSS-TLC – Variant Miller</a:t>
            </a:r>
            <a:endParaRPr lang="nl-NL" dirty="0">
              <a:latin typeface="Arial" panose="020B0604020202020204" pitchFamily="34" charset="0"/>
              <a:cs typeface="Arial" panose="020B0604020202020204" pitchFamily="34" charset="0"/>
            </a:endParaRPr>
          </a:p>
        </p:txBody>
      </p:sp>
      <p:sp>
        <p:nvSpPr>
          <p:cNvPr id="38" name="Tekstvak 37">
            <a:extLst>
              <a:ext uri="{FF2B5EF4-FFF2-40B4-BE49-F238E27FC236}">
                <a16:creationId xmlns:a16="http://schemas.microsoft.com/office/drawing/2014/main" id="{D92E3D48-D34C-DF11-B90E-3F79EE8D55A4}"/>
              </a:ext>
            </a:extLst>
          </p:cNvPr>
          <p:cNvSpPr txBox="1">
            <a:spLocks noGrp="1" noRot="1" noMove="1" noResize="1" noEditPoints="1" noAdjustHandles="1" noChangeArrowheads="1" noChangeShapeType="1"/>
          </p:cNvSpPr>
          <p:nvPr/>
        </p:nvSpPr>
        <p:spPr>
          <a:xfrm>
            <a:off x="1869524" y="7715505"/>
            <a:ext cx="4217821" cy="276999"/>
          </a:xfrm>
          <a:prstGeom prst="rect">
            <a:avLst/>
          </a:prstGeom>
          <a:noFill/>
        </p:spPr>
        <p:txBody>
          <a:bodyPr wrap="none" rtlCol="0">
            <a:spAutoFit/>
          </a:bodyPr>
          <a:lstStyle/>
          <a:p>
            <a:r>
              <a:rPr lang="nl-NL" sz="1200" dirty="0">
                <a:solidFill>
                  <a:schemeClr val="bg1">
                    <a:lumMod val="65000"/>
                  </a:schemeClr>
                </a:solidFill>
                <a:latin typeface="Arial" panose="020B0604020202020204" pitchFamily="34" charset="0"/>
                <a:cs typeface="Arial" panose="020B0604020202020204" pitchFamily="34" charset="0"/>
              </a:rPr>
              <a:t>Schrijf hier eventueel je eerste ideeën voor werkvormen uit.</a:t>
            </a:r>
          </a:p>
        </p:txBody>
      </p:sp>
      <p:sp>
        <p:nvSpPr>
          <p:cNvPr id="32" name="Rechthoek 31">
            <a:extLst>
              <a:ext uri="{FF2B5EF4-FFF2-40B4-BE49-F238E27FC236}">
                <a16:creationId xmlns:a16="http://schemas.microsoft.com/office/drawing/2014/main" id="{ECB6E533-8F9D-733E-C8B6-400F89A75654}"/>
              </a:ext>
            </a:extLst>
          </p:cNvPr>
          <p:cNvSpPr>
            <a:spLocks noGrp="1" noRot="1" noMove="1" noResize="1" noEditPoints="1" noAdjustHandles="1" noChangeArrowheads="1" noChangeShapeType="1"/>
          </p:cNvSpPr>
          <p:nvPr/>
        </p:nvSpPr>
        <p:spPr>
          <a:xfrm>
            <a:off x="0" y="0"/>
            <a:ext cx="1193800" cy="9906000"/>
          </a:xfrm>
          <a:prstGeom prst="rect">
            <a:avLst/>
          </a:prstGeom>
          <a:solidFill>
            <a:srgbClr val="85CE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3" name="Tekstvak 32">
            <a:extLst>
              <a:ext uri="{FF2B5EF4-FFF2-40B4-BE49-F238E27FC236}">
                <a16:creationId xmlns:a16="http://schemas.microsoft.com/office/drawing/2014/main" id="{B1A4987C-EB4B-C58F-63E4-6BD8A1281ACB}"/>
              </a:ext>
            </a:extLst>
          </p:cNvPr>
          <p:cNvSpPr txBox="1">
            <a:spLocks noGrp="1" noRot="1" noMove="1" noResize="1" noEditPoints="1" noAdjustHandles="1" noChangeArrowheads="1" noChangeShapeType="1"/>
          </p:cNvSpPr>
          <p:nvPr/>
        </p:nvSpPr>
        <p:spPr>
          <a:xfrm rot="16200000">
            <a:off x="-883692" y="4943906"/>
            <a:ext cx="2954655" cy="1200329"/>
          </a:xfrm>
          <a:prstGeom prst="rect">
            <a:avLst/>
          </a:prstGeom>
          <a:noFill/>
        </p:spPr>
        <p:txBody>
          <a:bodyPr wrap="none" rtlCol="0">
            <a:spAutoFit/>
          </a:bodyPr>
          <a:lstStyle/>
          <a:p>
            <a:r>
              <a:rPr lang="en-US" sz="7200" dirty="0">
                <a:latin typeface="Arial" panose="020B0604020202020204" pitchFamily="34" charset="0"/>
                <a:cs typeface="Arial" panose="020B0604020202020204" pitchFamily="34" charset="0"/>
              </a:rPr>
              <a:t>Knows</a:t>
            </a:r>
            <a:endParaRPr lang="nl-NL" sz="7200" dirty="0">
              <a:latin typeface="Arial" panose="020B0604020202020204" pitchFamily="34" charset="0"/>
              <a:cs typeface="Arial" panose="020B0604020202020204" pitchFamily="34" charset="0"/>
            </a:endParaRPr>
          </a:p>
        </p:txBody>
      </p:sp>
      <p:sp>
        <p:nvSpPr>
          <p:cNvPr id="34" name="Ovaal 33">
            <a:extLst>
              <a:ext uri="{FF2B5EF4-FFF2-40B4-BE49-F238E27FC236}">
                <a16:creationId xmlns:a16="http://schemas.microsoft.com/office/drawing/2014/main" id="{5A606A99-2D86-8B2D-B62D-738D322D0092}"/>
              </a:ext>
            </a:extLst>
          </p:cNvPr>
          <p:cNvSpPr>
            <a:spLocks noGrp="1" noRot="1" noMove="1" noResize="1" noEditPoints="1" noAdjustHandles="1" noChangeArrowheads="1" noChangeShapeType="1"/>
          </p:cNvSpPr>
          <p:nvPr/>
        </p:nvSpPr>
        <p:spPr>
          <a:xfrm>
            <a:off x="126859" y="231883"/>
            <a:ext cx="2413000" cy="2362200"/>
          </a:xfrm>
          <a:prstGeom prst="ellipse">
            <a:avLst/>
          </a:prstGeom>
          <a:solidFill>
            <a:schemeClr val="bg1"/>
          </a:solidFill>
          <a:ln w="88900">
            <a:solidFill>
              <a:srgbClr val="85CE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35" name="Picture 4" descr="Gratis vector afbeeldingen van Idee">
            <a:extLst>
              <a:ext uri="{FF2B5EF4-FFF2-40B4-BE49-F238E27FC236}">
                <a16:creationId xmlns:a16="http://schemas.microsoft.com/office/drawing/2014/main" id="{67AF9B7F-B027-A78E-0182-97F7A50D1EFD}"/>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23524" y="641566"/>
            <a:ext cx="994270" cy="1542834"/>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1988783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3CFAC687-FF3D-0F15-FE49-211CE447F811}"/>
              </a:ext>
            </a:extLst>
          </p:cNvPr>
          <p:cNvSpPr txBox="1">
            <a:spLocks/>
          </p:cNvSpPr>
          <p:nvPr/>
        </p:nvSpPr>
        <p:spPr>
          <a:xfrm>
            <a:off x="265135" y="596408"/>
            <a:ext cx="2313454" cy="646331"/>
          </a:xfrm>
          <a:prstGeom prst="rect">
            <a:avLst/>
          </a:prstGeom>
          <a:noFill/>
        </p:spPr>
        <p:txBody>
          <a:bodyPr wrap="none" rtlCol="0">
            <a:spAutoFit/>
          </a:bodyPr>
          <a:lstStyle/>
          <a:p>
            <a:r>
              <a:rPr lang="en-US" sz="3600" b="1">
                <a:solidFill>
                  <a:srgbClr val="009C82"/>
                </a:solidFill>
                <a:latin typeface="Arial" panose="020B0604020202020204" pitchFamily="34" charset="0"/>
                <a:cs typeface="Arial" panose="020B0604020202020204" pitchFamily="34" charset="0"/>
              </a:rPr>
              <a:t>SHUFFLE</a:t>
            </a:r>
            <a:endParaRPr lang="nl-NL" sz="3600" b="1">
              <a:solidFill>
                <a:srgbClr val="009C82"/>
              </a:solidFill>
              <a:latin typeface="Arial" panose="020B0604020202020204" pitchFamily="34" charset="0"/>
              <a:cs typeface="Arial" panose="020B0604020202020204" pitchFamily="34" charset="0"/>
            </a:endParaRPr>
          </a:p>
        </p:txBody>
      </p:sp>
      <p:sp>
        <p:nvSpPr>
          <p:cNvPr id="6" name="Tekstvak 5">
            <a:extLst>
              <a:ext uri="{FF2B5EF4-FFF2-40B4-BE49-F238E27FC236}">
                <a16:creationId xmlns:a16="http://schemas.microsoft.com/office/drawing/2014/main" id="{D76B6162-4164-1671-107A-B93FFC30620F}"/>
              </a:ext>
            </a:extLst>
          </p:cNvPr>
          <p:cNvSpPr txBox="1">
            <a:spLocks/>
          </p:cNvSpPr>
          <p:nvPr/>
        </p:nvSpPr>
        <p:spPr>
          <a:xfrm>
            <a:off x="263321" y="1430738"/>
            <a:ext cx="6368050" cy="3231654"/>
          </a:xfrm>
          <a:prstGeom prst="rect">
            <a:avLst/>
          </a:prstGeom>
          <a:noFill/>
        </p:spPr>
        <p:txBody>
          <a:bodyPr wrap="square" lIns="91440" tIns="45720" rIns="91440" bIns="45720" rtlCol="0" anchor="t">
            <a:spAutoFit/>
          </a:bodyPr>
          <a:lstStyle/>
          <a:p>
            <a:r>
              <a:rPr lang="nl-NL" sz="1400" noProof="1">
                <a:latin typeface="Arial"/>
                <a:ea typeface="+mn-lt"/>
                <a:cs typeface="+mn-lt"/>
              </a:rPr>
              <a:t>Shuffle is </a:t>
            </a:r>
            <a:r>
              <a:rPr lang="nl-NL" sz="1400" noProof="1">
                <a:latin typeface="Arial"/>
                <a:ea typeface="+mn-lt"/>
                <a:cs typeface="+mn-lt"/>
                <a:hlinkClick r:id="rId4"/>
              </a:rPr>
              <a:t>een ontwerpmethodiek</a:t>
            </a:r>
            <a:r>
              <a:rPr lang="nl-NL" sz="1400" noProof="1">
                <a:latin typeface="Arial"/>
                <a:ea typeface="+mn-lt"/>
                <a:cs typeface="+mn-lt"/>
              </a:rPr>
              <a:t> waarmee een complete leereenheid kan worden (her)ontworpen. Het geeft inzicht in het onderwijsontwerp en zorgt ervoor dat de docent op het juiste niveau, met de geschikte werkvormen en met passende digitale leermiddelen (ICT-tools) aan de slag gaat. </a:t>
            </a:r>
          </a:p>
          <a:p>
            <a:endParaRPr lang="nl-NL" sz="1400" noProof="1">
              <a:latin typeface="Arial"/>
              <a:ea typeface="+mn-lt"/>
              <a:cs typeface="+mn-lt"/>
            </a:endParaRPr>
          </a:p>
          <a:p>
            <a:r>
              <a:rPr lang="nl-NL" sz="1400" noProof="1">
                <a:latin typeface="Arial"/>
                <a:ea typeface="+mn-lt"/>
                <a:cs typeface="+mn-lt"/>
              </a:rPr>
              <a:t>Bij Shuffle zijn de toetsing en bijbehorende prestaties bepalend voor de te kiezen leeractiviteiten en werkvormen (constructive alignment). Voordat je aan de slag gaat met Shuffle is het van belang dat de analyse en ontwerpfase grotendeels zijn afgerond en dat dus de plek van de leereenheid in het curriculum en de toetsing bekend zijn.</a:t>
            </a:r>
            <a:br>
              <a:rPr lang="nl-NL" sz="1400" noProof="1">
                <a:latin typeface="Arial"/>
                <a:ea typeface="+mn-lt"/>
                <a:cs typeface="+mn-lt"/>
              </a:rPr>
            </a:br>
            <a:endParaRPr lang="nl-NL" sz="800" b="1" noProof="1">
              <a:latin typeface="Arial"/>
              <a:cs typeface="Arial"/>
            </a:endParaRPr>
          </a:p>
          <a:p>
            <a:r>
              <a:rPr lang="nl-NL" sz="1400" noProof="1">
                <a:latin typeface="Arial"/>
                <a:cs typeface="Calibri"/>
              </a:rPr>
              <a:t>Shuffle richt zich op de ontwikkeling van een specifieke leereenheid. Het is belangrijk om de samenhang met de rest van het curriculum niet uit het oog te verliezen. Vaak gebeurt dit via curriculumcomissies of kernteams.</a:t>
            </a:r>
          </a:p>
          <a:p>
            <a:endParaRPr lang="nl-NL" sz="1400" noProof="1">
              <a:latin typeface="Arial"/>
              <a:ea typeface="+mn-lt"/>
              <a:cs typeface="+mn-lt"/>
            </a:endParaRPr>
          </a:p>
        </p:txBody>
      </p:sp>
      <p:sp>
        <p:nvSpPr>
          <p:cNvPr id="7" name="Tekstvak 6">
            <a:extLst>
              <a:ext uri="{FF2B5EF4-FFF2-40B4-BE49-F238E27FC236}">
                <a16:creationId xmlns:a16="http://schemas.microsoft.com/office/drawing/2014/main" id="{6CDED3ED-CF8F-0314-A509-015D6C1A9709}"/>
              </a:ext>
            </a:extLst>
          </p:cNvPr>
          <p:cNvSpPr txBox="1">
            <a:spLocks/>
          </p:cNvSpPr>
          <p:nvPr/>
        </p:nvSpPr>
        <p:spPr>
          <a:xfrm>
            <a:off x="263321" y="4500373"/>
            <a:ext cx="5228181" cy="400110"/>
          </a:xfrm>
          <a:prstGeom prst="rect">
            <a:avLst/>
          </a:prstGeom>
          <a:noFill/>
        </p:spPr>
        <p:txBody>
          <a:bodyPr wrap="square" lIns="91440" tIns="45720" rIns="91440" bIns="45720" rtlCol="0" anchor="t">
            <a:spAutoFit/>
          </a:bodyPr>
          <a:lstStyle/>
          <a:p>
            <a:r>
              <a:rPr lang="en-US" sz="2000" b="1" noProof="1">
                <a:latin typeface="Arial"/>
                <a:cs typeface="Arial"/>
              </a:rPr>
              <a:t>Aanpak in het kort</a:t>
            </a:r>
          </a:p>
        </p:txBody>
      </p:sp>
      <p:sp>
        <p:nvSpPr>
          <p:cNvPr id="8" name="Tekstvak 7">
            <a:extLst>
              <a:ext uri="{FF2B5EF4-FFF2-40B4-BE49-F238E27FC236}">
                <a16:creationId xmlns:a16="http://schemas.microsoft.com/office/drawing/2014/main" id="{FCB641A7-943F-299B-A28E-496F0932C58A}"/>
              </a:ext>
            </a:extLst>
          </p:cNvPr>
          <p:cNvSpPr txBox="1">
            <a:spLocks/>
          </p:cNvSpPr>
          <p:nvPr/>
        </p:nvSpPr>
        <p:spPr>
          <a:xfrm>
            <a:off x="263321" y="7527891"/>
            <a:ext cx="1383712" cy="523220"/>
          </a:xfrm>
          <a:prstGeom prst="rect">
            <a:avLst/>
          </a:prstGeom>
          <a:noFill/>
        </p:spPr>
        <p:txBody>
          <a:bodyPr wrap="none" lIns="91440" tIns="45720" rIns="91440" bIns="45720" rtlCol="0" anchor="t">
            <a:spAutoFit/>
          </a:bodyPr>
          <a:lstStyle/>
          <a:p>
            <a:r>
              <a:rPr lang="en-US" sz="2800" b="1" noProof="1">
                <a:solidFill>
                  <a:srgbClr val="009C82"/>
                </a:solidFill>
                <a:latin typeface="Arial"/>
                <a:cs typeface="Arial"/>
              </a:rPr>
              <a:t>Blendy</a:t>
            </a:r>
            <a:endParaRPr lang="nl-NL" sz="2800" b="1" noProof="1">
              <a:solidFill>
                <a:srgbClr val="009C82"/>
              </a:solidFill>
              <a:latin typeface="Arial" panose="020B0604020202020204" pitchFamily="34" charset="0"/>
              <a:cs typeface="Arial" panose="020B0604020202020204" pitchFamily="34" charset="0"/>
            </a:endParaRPr>
          </a:p>
        </p:txBody>
      </p:sp>
      <p:sp>
        <p:nvSpPr>
          <p:cNvPr id="9" name="Tekstvak 8">
            <a:extLst>
              <a:ext uri="{FF2B5EF4-FFF2-40B4-BE49-F238E27FC236}">
                <a16:creationId xmlns:a16="http://schemas.microsoft.com/office/drawing/2014/main" id="{F2D181FA-96CF-C793-36ED-0C07D2872347}"/>
              </a:ext>
            </a:extLst>
          </p:cNvPr>
          <p:cNvSpPr txBox="1">
            <a:spLocks/>
          </p:cNvSpPr>
          <p:nvPr/>
        </p:nvSpPr>
        <p:spPr>
          <a:xfrm>
            <a:off x="263321" y="7955017"/>
            <a:ext cx="6368050" cy="1508105"/>
          </a:xfrm>
          <a:prstGeom prst="rect">
            <a:avLst/>
          </a:prstGeom>
          <a:noFill/>
        </p:spPr>
        <p:txBody>
          <a:bodyPr wrap="square" lIns="91440" tIns="45720" rIns="91440" bIns="45720" rtlCol="0" anchor="t">
            <a:spAutoFit/>
          </a:bodyPr>
          <a:lstStyle/>
          <a:p>
            <a:r>
              <a:rPr lang="nl-NL" sz="1400" b="1">
                <a:latin typeface="Arial"/>
                <a:cs typeface="Arial"/>
              </a:rPr>
              <a:t>blendy.saxion.nl</a:t>
            </a:r>
          </a:p>
          <a:p>
            <a:endParaRPr lang="nl-NL" sz="800">
              <a:latin typeface="Arial" panose="020B0604020202020204" pitchFamily="34" charset="0"/>
              <a:cs typeface="Arial" panose="020B0604020202020204" pitchFamily="34" charset="0"/>
            </a:endParaRPr>
          </a:p>
          <a:p>
            <a:r>
              <a:rPr lang="en-IN" sz="1400" noProof="1">
                <a:latin typeface="Arial"/>
                <a:ea typeface="+mn-lt"/>
                <a:cs typeface="+mn-lt"/>
              </a:rPr>
              <a:t>Blendy</a:t>
            </a:r>
            <a:r>
              <a:rPr lang="nl-NL" sz="1400">
                <a:latin typeface="Arial"/>
                <a:ea typeface="+mn-lt"/>
                <a:cs typeface="+mn-lt"/>
              </a:rPr>
              <a:t> is een handige website met een grote verzameling activerende werkvormen voor online en </a:t>
            </a:r>
            <a:r>
              <a:rPr lang="en-US" sz="1400">
                <a:latin typeface="Arial"/>
                <a:ea typeface="+mn-lt"/>
                <a:cs typeface="+mn-lt"/>
              </a:rPr>
              <a:t>blended </a:t>
            </a:r>
            <a:r>
              <a:rPr lang="nl-NL" sz="1400">
                <a:latin typeface="Arial"/>
                <a:ea typeface="+mn-lt"/>
                <a:cs typeface="+mn-lt"/>
              </a:rPr>
              <a:t>onderwijs. De website is zo opgezet dat je eenvoudig kunt filteren op leeractiviteiten, niveau (taxonomieën van </a:t>
            </a:r>
            <a:r>
              <a:rPr lang="nl-NL" sz="1400" noProof="1">
                <a:latin typeface="Arial"/>
                <a:ea typeface="+mn-lt"/>
                <a:cs typeface="+mn-lt"/>
              </a:rPr>
              <a:t>Bloom</a:t>
            </a:r>
            <a:r>
              <a:rPr lang="nl-NL" sz="1400">
                <a:latin typeface="Arial"/>
                <a:ea typeface="+mn-lt"/>
                <a:cs typeface="+mn-lt"/>
              </a:rPr>
              <a:t> en Miller), interactie (synchroon of asynchroon), samenstelling (in duo’s of bijv. klassikaal) en moment van gebruik (voorbereiding, bijeenkomst of verwerking).</a:t>
            </a:r>
          </a:p>
        </p:txBody>
      </p:sp>
      <p:pic>
        <p:nvPicPr>
          <p:cNvPr id="1026" name="Picture 2">
            <a:extLst>
              <a:ext uri="{FF2B5EF4-FFF2-40B4-BE49-F238E27FC236}">
                <a16:creationId xmlns:a16="http://schemas.microsoft.com/office/drawing/2014/main" id="{D350BB57-2F8D-9066-7DE4-A216B3E57D8B}"/>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160927" y="61852"/>
            <a:ext cx="1697072" cy="1330850"/>
          </a:xfrm>
          <a:prstGeom prst="rect">
            <a:avLst/>
          </a:prstGeom>
          <a:noFill/>
          <a:extLst>
            <a:ext uri="{909E8E84-426E-40DD-AFC4-6F175D3DCCD1}">
              <a14:hiddenFill xmlns:a14="http://schemas.microsoft.com/office/drawing/2010/main">
                <a:solidFill>
                  <a:srgbClr val="FFFFFF"/>
                </a:solidFill>
              </a14:hiddenFill>
            </a:ext>
          </a:extLst>
        </p:spPr>
      </p:pic>
      <p:sp>
        <p:nvSpPr>
          <p:cNvPr id="10" name="Tekstvak 9">
            <a:extLst>
              <a:ext uri="{FF2B5EF4-FFF2-40B4-BE49-F238E27FC236}">
                <a16:creationId xmlns:a16="http://schemas.microsoft.com/office/drawing/2014/main" id="{13BEF108-FC4C-3DC2-5B81-2A2502334B71}"/>
              </a:ext>
            </a:extLst>
          </p:cNvPr>
          <p:cNvSpPr txBox="1">
            <a:spLocks/>
          </p:cNvSpPr>
          <p:nvPr/>
        </p:nvSpPr>
        <p:spPr>
          <a:xfrm>
            <a:off x="263321" y="4917418"/>
            <a:ext cx="6368050" cy="2462213"/>
          </a:xfrm>
          <a:prstGeom prst="rect">
            <a:avLst/>
          </a:prstGeom>
          <a:noFill/>
        </p:spPr>
        <p:txBody>
          <a:bodyPr wrap="square" lIns="91440" tIns="45720" rIns="91440" bIns="45720" rtlCol="0" anchor="t">
            <a:spAutoFit/>
          </a:bodyPr>
          <a:lstStyle/>
          <a:p>
            <a:pPr marL="342900" indent="-342900">
              <a:buAutoNum type="arabicPeriod"/>
            </a:pPr>
            <a:r>
              <a:rPr lang="nl-NL" sz="1400" noProof="1">
                <a:latin typeface="Arial"/>
                <a:cs typeface="Arial"/>
              </a:rPr>
              <a:t>Bepaal de toetsing en de bijbehorende prestaties. Geef het niveau (Miller) aan waarop de prestaties uitgevoerd moeten worden.</a:t>
            </a:r>
          </a:p>
          <a:p>
            <a:pPr marL="342900" indent="-342900">
              <a:buAutoNum type="arabicPeriod"/>
            </a:pPr>
            <a:r>
              <a:rPr lang="nl-NL" sz="1400" noProof="1">
                <a:latin typeface="Arial"/>
                <a:cs typeface="Arial"/>
              </a:rPr>
              <a:t>Bepaal de onderwijsinhoud per prestatie en het niveau waarop je dit aanbiedt.</a:t>
            </a:r>
            <a:endParaRPr lang="nl-NL" noProof="1">
              <a:cs typeface="Calibri"/>
            </a:endParaRPr>
          </a:p>
          <a:p>
            <a:pPr marL="342900" indent="-342900">
              <a:buAutoNum type="arabicPeriod"/>
            </a:pPr>
            <a:r>
              <a:rPr lang="nl-NL" sz="1400" noProof="1">
                <a:latin typeface="Arial"/>
                <a:cs typeface="Arial"/>
              </a:rPr>
              <a:t>Bepaal passende leeractiviteiten.</a:t>
            </a:r>
          </a:p>
          <a:p>
            <a:pPr marL="342900" indent="-342900">
              <a:buAutoNum type="arabicPeriod"/>
            </a:pPr>
            <a:r>
              <a:rPr lang="nl-NL" sz="1400" noProof="1">
                <a:latin typeface="Arial"/>
                <a:cs typeface="Arial"/>
              </a:rPr>
              <a:t>Shuffle je leeractiviteiten en plot ze in de tijd.</a:t>
            </a:r>
          </a:p>
          <a:p>
            <a:pPr marL="342900" indent="-342900">
              <a:buAutoNum type="arabicPeriod"/>
            </a:pPr>
            <a:r>
              <a:rPr lang="nl-NL" sz="1400" noProof="1">
                <a:latin typeface="Arial"/>
                <a:cs typeface="Arial"/>
              </a:rPr>
              <a:t>Werk de leeractiviteiten verder uit tot concrete werkvormen en uitvoerbaar onderwijs.</a:t>
            </a:r>
          </a:p>
          <a:p>
            <a:endParaRPr lang="nl-NL" sz="800" noProof="1">
              <a:latin typeface="Arial"/>
              <a:cs typeface="Arial"/>
            </a:endParaRPr>
          </a:p>
          <a:p>
            <a:pPr marL="285750" indent="-285750">
              <a:buFont typeface="Wingdings" panose="05000000000000000000" pitchFamily="2" charset="2"/>
              <a:buChar char="v"/>
            </a:pPr>
            <a:r>
              <a:rPr lang="nl-NL" sz="1400" noProof="1">
                <a:latin typeface="Arial"/>
                <a:cs typeface="Arial"/>
              </a:rPr>
              <a:t>Na het shuffelen heb je een perfecte basis gelegd om onderdelen zoals de digitale leeromgeving, (toets)instructies, en rubrics vorm te geven.</a:t>
            </a:r>
          </a:p>
        </p:txBody>
      </p:sp>
      <p:sp>
        <p:nvSpPr>
          <p:cNvPr id="2" name="Tijdelijke aanduiding voor voettekst 1">
            <a:extLst>
              <a:ext uri="{FF2B5EF4-FFF2-40B4-BE49-F238E27FC236}">
                <a16:creationId xmlns:a16="http://schemas.microsoft.com/office/drawing/2014/main" id="{49647E2E-CEB0-84C6-7DBA-8B9DB1A459AA}"/>
              </a:ext>
            </a:extLst>
          </p:cNvPr>
          <p:cNvSpPr>
            <a:spLocks noGrp="1"/>
          </p:cNvSpPr>
          <p:nvPr>
            <p:ph type="ftr" sz="quarter" idx="11"/>
          </p:nvPr>
        </p:nvSpPr>
        <p:spPr>
          <a:xfrm>
            <a:off x="0" y="9684253"/>
            <a:ext cx="6857999" cy="160678"/>
          </a:xfrm>
        </p:spPr>
        <p:txBody>
          <a:bodyPr/>
          <a:lstStyle/>
          <a:p>
            <a:r>
              <a:rPr lang="nl-NL" noProof="1">
                <a:latin typeface="Arial"/>
                <a:cs typeface="Arial"/>
              </a:rPr>
              <a:t>SHUFFLE 4.0 update door Saxion OSS-TLC – Variant Miller</a:t>
            </a:r>
            <a:endParaRPr lang="nl-NL" noProof="1">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9956075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hthoek 16">
            <a:extLst>
              <a:ext uri="{FF2B5EF4-FFF2-40B4-BE49-F238E27FC236}">
                <a16:creationId xmlns:a16="http://schemas.microsoft.com/office/drawing/2014/main" id="{D9E8EEA8-FA12-2745-4FD9-D5B8ED7D86B9}"/>
              </a:ext>
            </a:extLst>
          </p:cNvPr>
          <p:cNvSpPr>
            <a:spLocks noGrp="1" noRot="1" noMove="1" noResize="1" noEditPoints="1" noAdjustHandles="1" noChangeArrowheads="1" noChangeShapeType="1"/>
          </p:cNvSpPr>
          <p:nvPr/>
        </p:nvSpPr>
        <p:spPr>
          <a:xfrm>
            <a:off x="1082027" y="1697112"/>
            <a:ext cx="5784530" cy="885162"/>
          </a:xfrm>
          <a:prstGeom prst="rect">
            <a:avLst/>
          </a:prstGeom>
          <a:solidFill>
            <a:srgbClr val="C6C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2" name="Rechthoek 21">
            <a:extLst>
              <a:ext uri="{FF2B5EF4-FFF2-40B4-BE49-F238E27FC236}">
                <a16:creationId xmlns:a16="http://schemas.microsoft.com/office/drawing/2014/main" id="{9805BB2B-B813-4F1C-0201-B80234DF3FFE}"/>
              </a:ext>
            </a:extLst>
          </p:cNvPr>
          <p:cNvSpPr>
            <a:spLocks noGrp="1" noRot="1" noMove="1" noResize="1" noEditPoints="1" noAdjustHandles="1" noChangeArrowheads="1" noChangeShapeType="1"/>
          </p:cNvSpPr>
          <p:nvPr/>
        </p:nvSpPr>
        <p:spPr>
          <a:xfrm>
            <a:off x="1073470" y="3224463"/>
            <a:ext cx="5784530" cy="6681537"/>
          </a:xfrm>
          <a:prstGeom prst="rect">
            <a:avLst/>
          </a:prstGeom>
          <a:solidFill>
            <a:srgbClr val="C6C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Rechthoek 8">
            <a:extLst>
              <a:ext uri="{FF2B5EF4-FFF2-40B4-BE49-F238E27FC236}">
                <a16:creationId xmlns:a16="http://schemas.microsoft.com/office/drawing/2014/main" id="{4E8E73DA-C674-7A00-4649-67E2ED970FB2}"/>
              </a:ext>
            </a:extLst>
          </p:cNvPr>
          <p:cNvSpPr>
            <a:spLocks noGrp="1" noRot="1" noMove="1" noResize="1" noEditPoints="1" noAdjustHandles="1" noChangeArrowheads="1" noChangeShapeType="1"/>
          </p:cNvSpPr>
          <p:nvPr/>
        </p:nvSpPr>
        <p:spPr>
          <a:xfrm>
            <a:off x="1073470" y="-1425"/>
            <a:ext cx="5784530" cy="1054100"/>
          </a:xfrm>
          <a:prstGeom prst="rect">
            <a:avLst/>
          </a:prstGeom>
          <a:solidFill>
            <a:srgbClr val="C6C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8" name="Groep 7">
            <a:extLst>
              <a:ext uri="{FF2B5EF4-FFF2-40B4-BE49-F238E27FC236}">
                <a16:creationId xmlns:a16="http://schemas.microsoft.com/office/drawing/2014/main" id="{1E0EB997-A76B-A54B-E8B1-C1A7141069FD}"/>
              </a:ext>
            </a:extLst>
          </p:cNvPr>
          <p:cNvGrpSpPr>
            <a:grpSpLocks noGrp="1" noUngrp="1" noRot="1" noMove="1" noResize="1"/>
          </p:cNvGrpSpPr>
          <p:nvPr/>
        </p:nvGrpSpPr>
        <p:grpSpPr>
          <a:xfrm>
            <a:off x="0" y="0"/>
            <a:ext cx="2539859" cy="9906000"/>
            <a:chOff x="0" y="0"/>
            <a:chExt cx="2539859" cy="9906000"/>
          </a:xfrm>
        </p:grpSpPr>
        <p:sp>
          <p:nvSpPr>
            <p:cNvPr id="5" name="Rechthoek 4">
              <a:extLst>
                <a:ext uri="{FF2B5EF4-FFF2-40B4-BE49-F238E27FC236}">
                  <a16:creationId xmlns:a16="http://schemas.microsoft.com/office/drawing/2014/main" id="{66013265-4F9D-58C7-CD2F-5C65A852DA33}"/>
                </a:ext>
              </a:extLst>
            </p:cNvPr>
            <p:cNvSpPr>
              <a:spLocks noGrp="1" noRot="1" noMove="1" noResize="1" noEditPoints="1" noAdjustHandles="1" noChangeArrowheads="1" noChangeShapeType="1"/>
            </p:cNvSpPr>
            <p:nvPr/>
          </p:nvSpPr>
          <p:spPr>
            <a:xfrm>
              <a:off x="0" y="0"/>
              <a:ext cx="1193800" cy="9906000"/>
            </a:xfrm>
            <a:prstGeom prst="rect">
              <a:avLst/>
            </a:prstGeom>
            <a:solidFill>
              <a:srgbClr val="009C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Ovaal 5">
              <a:extLst>
                <a:ext uri="{FF2B5EF4-FFF2-40B4-BE49-F238E27FC236}">
                  <a16:creationId xmlns:a16="http://schemas.microsoft.com/office/drawing/2014/main" id="{1E2052C4-E1A2-BF08-2A78-B660C5777211}"/>
                </a:ext>
              </a:extLst>
            </p:cNvPr>
            <p:cNvSpPr>
              <a:spLocks noGrp="1" noRot="1" noMove="1" noResize="1" noEditPoints="1" noAdjustHandles="1" noChangeArrowheads="1" noChangeShapeType="1"/>
            </p:cNvSpPr>
            <p:nvPr/>
          </p:nvSpPr>
          <p:spPr>
            <a:xfrm>
              <a:off x="126859" y="231883"/>
              <a:ext cx="2413000" cy="2362200"/>
            </a:xfrm>
            <a:prstGeom prst="ellipse">
              <a:avLst/>
            </a:prstGeom>
            <a:solidFill>
              <a:schemeClr val="bg1"/>
            </a:solidFill>
            <a:ln w="88900">
              <a:solidFill>
                <a:srgbClr val="009C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pic>
        <p:nvPicPr>
          <p:cNvPr id="2" name="Picture 8" descr="Gratis vector afbeeldingen van Versnelling">
            <a:extLst>
              <a:ext uri="{FF2B5EF4-FFF2-40B4-BE49-F238E27FC236}">
                <a16:creationId xmlns:a16="http://schemas.microsoft.com/office/drawing/2014/main" id="{FDA2B7BC-BAF6-B7A6-C6E2-159E72719596}"/>
              </a:ext>
            </a:extLst>
          </p:cNvPr>
          <p:cNvPicPr>
            <a:picLocks noGrp="1" noRot="1" noChangeAspect="1" noMove="1" noResize="1" noEditPoints="1" noAdjustHandles="1" noChangeArrowheads="1" noChangeShapeType="1" noCrop="1"/>
          </p:cNvPicPr>
          <p:nvPr/>
        </p:nvPicPr>
        <p:blipFill>
          <a:blip r:embed="rId3">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rot="19484051">
            <a:off x="412398" y="888119"/>
            <a:ext cx="1841923" cy="1049726"/>
          </a:xfrm>
          <a:prstGeom prst="rect">
            <a:avLst/>
          </a:prstGeom>
          <a:noFill/>
          <a:extLst>
            <a:ext uri="{909E8E84-426E-40DD-AFC4-6F175D3DCCD1}">
              <a14:hiddenFill xmlns:a14="http://schemas.microsoft.com/office/drawing/2010/main">
                <a:solidFill>
                  <a:srgbClr val="FFFFFF"/>
                </a:solidFill>
              </a14:hiddenFill>
            </a:ext>
          </a:extLst>
        </p:spPr>
      </p:pic>
      <p:sp>
        <p:nvSpPr>
          <p:cNvPr id="3" name="Tijdelijke aanduiding voor voettekst 1">
            <a:extLst>
              <a:ext uri="{FF2B5EF4-FFF2-40B4-BE49-F238E27FC236}">
                <a16:creationId xmlns:a16="http://schemas.microsoft.com/office/drawing/2014/main" id="{E289DB61-8272-1046-4B80-8EA77E52E727}"/>
              </a:ext>
            </a:extLst>
          </p:cNvPr>
          <p:cNvSpPr>
            <a:spLocks noGrp="1" noRot="1" noMove="1" noResize="1" noEditPoints="1" noAdjustHandles="1" noChangeArrowheads="1" noChangeShapeType="1"/>
          </p:cNvSpPr>
          <p:nvPr>
            <p:ph type="ftr" sz="quarter" idx="11"/>
          </p:nvPr>
        </p:nvSpPr>
        <p:spPr>
          <a:xfrm>
            <a:off x="1193800" y="9720348"/>
            <a:ext cx="5664199" cy="201253"/>
          </a:xfrm>
        </p:spPr>
        <p:txBody>
          <a:bodyPr/>
          <a:lstStyle/>
          <a:p>
            <a:r>
              <a:rPr lang="nl-NL" dirty="0">
                <a:latin typeface="Arial"/>
                <a:cs typeface="Arial"/>
              </a:rPr>
              <a:t>SHUFFLE 4.0 update door Saxion OSS-TLC – Variant Miller</a:t>
            </a:r>
            <a:endParaRPr lang="nl-NL" dirty="0">
              <a:latin typeface="Arial" panose="020B0604020202020204" pitchFamily="34" charset="0"/>
              <a:cs typeface="Arial" panose="020B0604020202020204" pitchFamily="34" charset="0"/>
            </a:endParaRPr>
          </a:p>
        </p:txBody>
      </p:sp>
      <p:sp>
        <p:nvSpPr>
          <p:cNvPr id="11" name="Tekstvak 10">
            <a:extLst>
              <a:ext uri="{FF2B5EF4-FFF2-40B4-BE49-F238E27FC236}">
                <a16:creationId xmlns:a16="http://schemas.microsoft.com/office/drawing/2014/main" id="{57A847A5-F211-264A-0F21-9264845D82DE}"/>
              </a:ext>
            </a:extLst>
          </p:cNvPr>
          <p:cNvSpPr txBox="1">
            <a:spLocks noGrp="1" noRot="1" noMove="1" noResize="1" noEditPoints="1" noAdjustHandles="1" noChangeArrowheads="1" noChangeShapeType="1"/>
          </p:cNvSpPr>
          <p:nvPr/>
        </p:nvSpPr>
        <p:spPr>
          <a:xfrm>
            <a:off x="1807200" y="2751615"/>
            <a:ext cx="4616520" cy="276999"/>
          </a:xfrm>
          <a:prstGeom prst="rect">
            <a:avLst/>
          </a:prstGeom>
          <a:noFill/>
        </p:spPr>
        <p:txBody>
          <a:bodyPr wrap="none" rtlCol="0">
            <a:spAutoFit/>
          </a:bodyPr>
          <a:lstStyle/>
          <a:p>
            <a:r>
              <a:rPr lang="nl-NL" sz="1200" dirty="0">
                <a:solidFill>
                  <a:schemeClr val="bg1">
                    <a:lumMod val="65000"/>
                  </a:schemeClr>
                </a:solidFill>
                <a:latin typeface="Arial" panose="020B0604020202020204" pitchFamily="34" charset="0"/>
                <a:cs typeface="Arial" panose="020B0604020202020204" pitchFamily="34" charset="0"/>
              </a:rPr>
              <a:t>Meerdere BoKSA-onderdelen kunnen samengenomen worden.</a:t>
            </a:r>
          </a:p>
        </p:txBody>
      </p:sp>
      <p:graphicFrame>
        <p:nvGraphicFramePr>
          <p:cNvPr id="19" name="Tabel 16">
            <a:extLst>
              <a:ext uri="{FF2B5EF4-FFF2-40B4-BE49-F238E27FC236}">
                <a16:creationId xmlns:a16="http://schemas.microsoft.com/office/drawing/2014/main" id="{52B91B66-5277-1160-80BF-9A20D71D1525}"/>
              </a:ext>
            </a:extLst>
          </p:cNvPr>
          <p:cNvGraphicFramePr>
            <a:graphicFrameLocks noGrp="1" noDrilldown="1" noMove="1" noResize="1"/>
          </p:cNvGraphicFramePr>
          <p:nvPr/>
        </p:nvGraphicFramePr>
        <p:xfrm>
          <a:off x="1330184" y="4614068"/>
          <a:ext cx="5389407" cy="5114044"/>
        </p:xfrm>
        <a:graphic>
          <a:graphicData uri="http://schemas.openxmlformats.org/drawingml/2006/table">
            <a:tbl>
              <a:tblPr firstRow="1" bandRow="1">
                <a:tableStyleId>{5C22544A-7EE6-4342-B048-85BDC9FD1C3A}</a:tableStyleId>
              </a:tblPr>
              <a:tblGrid>
                <a:gridCol w="2344178">
                  <a:extLst>
                    <a:ext uri="{9D8B030D-6E8A-4147-A177-3AD203B41FA5}">
                      <a16:colId xmlns:a16="http://schemas.microsoft.com/office/drawing/2014/main" val="735489426"/>
                    </a:ext>
                  </a:extLst>
                </a:gridCol>
                <a:gridCol w="1967396">
                  <a:extLst>
                    <a:ext uri="{9D8B030D-6E8A-4147-A177-3AD203B41FA5}">
                      <a16:colId xmlns:a16="http://schemas.microsoft.com/office/drawing/2014/main" val="2382654711"/>
                    </a:ext>
                  </a:extLst>
                </a:gridCol>
                <a:gridCol w="358916">
                  <a:extLst>
                    <a:ext uri="{9D8B030D-6E8A-4147-A177-3AD203B41FA5}">
                      <a16:colId xmlns:a16="http://schemas.microsoft.com/office/drawing/2014/main" val="1437334465"/>
                    </a:ext>
                  </a:extLst>
                </a:gridCol>
                <a:gridCol w="358917">
                  <a:extLst>
                    <a:ext uri="{9D8B030D-6E8A-4147-A177-3AD203B41FA5}">
                      <a16:colId xmlns:a16="http://schemas.microsoft.com/office/drawing/2014/main" val="2693571067"/>
                    </a:ext>
                  </a:extLst>
                </a:gridCol>
                <a:gridCol w="360000">
                  <a:extLst>
                    <a:ext uri="{9D8B030D-6E8A-4147-A177-3AD203B41FA5}">
                      <a16:colId xmlns:a16="http://schemas.microsoft.com/office/drawing/2014/main" val="3571012844"/>
                    </a:ext>
                  </a:extLst>
                </a:gridCol>
              </a:tblGrid>
              <a:tr h="347517">
                <a:tc>
                  <a:txBody>
                    <a:bodyPr/>
                    <a:lstStyle/>
                    <a:p>
                      <a:pPr marL="0" indent="363538"/>
                      <a:r>
                        <a:rPr lang="nl-NL" sz="1400" b="0" noProof="0" dirty="0">
                          <a:solidFill>
                            <a:schemeClr val="tx1"/>
                          </a:solidFill>
                          <a:latin typeface="Arial" panose="020B0604020202020204" pitchFamily="34" charset="0"/>
                          <a:cs typeface="Arial" panose="020B0604020202020204" pitchFamily="34" charset="0"/>
                        </a:rPr>
                        <a:t>Kennis verwerven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42353693"/>
                  </a:ext>
                </a:extLst>
              </a:tr>
              <a:tr h="366656">
                <a:tc>
                  <a:txBody>
                    <a:bodyPr/>
                    <a:lstStyle/>
                    <a:p>
                      <a:pPr marL="0" indent="363538"/>
                      <a:r>
                        <a:rPr lang="nl-NL" sz="1400" b="0" noProof="0" dirty="0">
                          <a:solidFill>
                            <a:schemeClr val="tx1"/>
                          </a:solidFill>
                          <a:latin typeface="Arial" panose="020B0604020202020204" pitchFamily="34" charset="0"/>
                          <a:cs typeface="Arial" panose="020B0604020202020204" pitchFamily="34" charset="0"/>
                        </a:rPr>
                        <a:t>Onderzoeken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964996564"/>
                  </a:ext>
                </a:extLst>
              </a:tr>
              <a:tr h="366656">
                <a:tc>
                  <a:txBody>
                    <a:bodyPr/>
                    <a:lstStyle/>
                    <a:p>
                      <a:pPr marL="0" indent="363538"/>
                      <a:r>
                        <a:rPr lang="nl-NL" sz="1400" b="0" noProof="0" dirty="0">
                          <a:solidFill>
                            <a:schemeClr val="tx1"/>
                          </a:solidFill>
                          <a:latin typeface="Arial" panose="020B0604020202020204" pitchFamily="34" charset="0"/>
                          <a:cs typeface="Arial" panose="020B0604020202020204" pitchFamily="34" charset="0"/>
                        </a:rPr>
                        <a:t>Samenwerken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54648335"/>
                  </a:ext>
                </a:extLst>
              </a:tr>
              <a:tr h="366656">
                <a:tc>
                  <a:txBody>
                    <a:bodyPr/>
                    <a:lstStyle/>
                    <a:p>
                      <a:pPr marL="0" indent="363538"/>
                      <a:r>
                        <a:rPr lang="nl-NL" sz="1400" b="0" noProof="0" dirty="0">
                          <a:solidFill>
                            <a:schemeClr val="tx1"/>
                          </a:solidFill>
                          <a:latin typeface="Arial" panose="020B0604020202020204" pitchFamily="34" charset="0"/>
                          <a:cs typeface="Arial" panose="020B0604020202020204" pitchFamily="34" charset="0"/>
                        </a:rPr>
                        <a:t>Discussiëren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394720437"/>
                  </a:ext>
                </a:extLst>
              </a:tr>
              <a:tr h="366656">
                <a:tc>
                  <a:txBody>
                    <a:bodyPr/>
                    <a:lstStyle/>
                    <a:p>
                      <a:pPr marL="0" indent="363538"/>
                      <a:r>
                        <a:rPr lang="nl-NL" sz="1400" b="0" noProof="0" dirty="0">
                          <a:solidFill>
                            <a:schemeClr val="tx1"/>
                          </a:solidFill>
                          <a:latin typeface="Arial" panose="020B0604020202020204" pitchFamily="34" charset="0"/>
                          <a:cs typeface="Arial" panose="020B0604020202020204" pitchFamily="34" charset="0"/>
                        </a:rPr>
                        <a:t>Oefenen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301459542"/>
                  </a:ext>
                </a:extLst>
              </a:tr>
              <a:tr h="366656">
                <a:tc>
                  <a:txBody>
                    <a:bodyPr/>
                    <a:lstStyle/>
                    <a:p>
                      <a:pPr marL="0" indent="363538"/>
                      <a:r>
                        <a:rPr lang="nl-NL" sz="1400" b="0" noProof="0" dirty="0">
                          <a:solidFill>
                            <a:schemeClr val="tx1"/>
                          </a:solidFill>
                          <a:latin typeface="Arial" panose="020B0604020202020204" pitchFamily="34" charset="0"/>
                          <a:cs typeface="Arial" panose="020B0604020202020204" pitchFamily="34" charset="0"/>
                        </a:rPr>
                        <a:t>Produceren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492539787"/>
                  </a:ext>
                </a:extLst>
              </a:tr>
              <a:tr h="366656">
                <a:tc>
                  <a:txBody>
                    <a:bodyPr/>
                    <a:lstStyle/>
                    <a:p>
                      <a:pPr marL="0" indent="363538"/>
                      <a:r>
                        <a:rPr lang="nl-NL" sz="1400" b="0" noProof="0" dirty="0">
                          <a:solidFill>
                            <a:schemeClr val="tx1"/>
                          </a:solidFill>
                          <a:latin typeface="Arial" panose="020B0604020202020204" pitchFamily="34" charset="0"/>
                          <a:cs typeface="Arial" panose="020B0604020202020204" pitchFamily="34" charset="0"/>
                        </a:rPr>
                        <a:t>Reflecteren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157603465"/>
                  </a:ext>
                </a:extLst>
              </a:tr>
              <a:tr h="366656">
                <a:tc>
                  <a:txBody>
                    <a:bodyPr/>
                    <a:lstStyle/>
                    <a:p>
                      <a:pPr marL="263525" indent="100013">
                        <a:tabLst>
                          <a:tab pos="263525" algn="l"/>
                        </a:tabLst>
                      </a:pPr>
                      <a:r>
                        <a:rPr lang="nl-NL" sz="1400" b="0" noProof="0" dirty="0">
                          <a:solidFill>
                            <a:schemeClr val="tx1"/>
                          </a:solidFill>
                          <a:latin typeface="Arial" panose="020B0604020202020204" pitchFamily="34" charset="0"/>
                          <a:cs typeface="Arial" panose="020B0604020202020204" pitchFamily="34" charset="0"/>
                        </a:rPr>
                        <a:t>Studentbetrokkenheid</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965182878"/>
                  </a:ext>
                </a:extLst>
              </a:tr>
              <a:tr h="2199935">
                <a:tc gridSpan="5">
                  <a:txBody>
                    <a:bodyPr/>
                    <a:lstStyle/>
                    <a:p>
                      <a:pPr marL="0" indent="363538"/>
                      <a:endParaRPr lang="nl-NL" sz="1400" b="0" noProof="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hMerge="1">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hMerge="1">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hMerge="1">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hMerge="1">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74198072"/>
                  </a:ext>
                </a:extLst>
              </a:tr>
            </a:tbl>
          </a:graphicData>
        </a:graphic>
      </p:graphicFrame>
      <p:sp>
        <p:nvSpPr>
          <p:cNvPr id="34" name="Tekstvak 33">
            <a:extLst>
              <a:ext uri="{FF2B5EF4-FFF2-40B4-BE49-F238E27FC236}">
                <a16:creationId xmlns:a16="http://schemas.microsoft.com/office/drawing/2014/main" id="{906D54E1-E545-BB7E-7CB2-E875CB67CD1A}"/>
              </a:ext>
            </a:extLst>
          </p:cNvPr>
          <p:cNvSpPr txBox="1">
            <a:spLocks noGrp="1" noRot="1" noMove="1" noResize="1" noEditPoints="1" noAdjustHandles="1" noChangeArrowheads="1" noChangeShapeType="1"/>
          </p:cNvSpPr>
          <p:nvPr/>
        </p:nvSpPr>
        <p:spPr>
          <a:xfrm>
            <a:off x="1827525" y="4302465"/>
            <a:ext cx="1452642" cy="338554"/>
          </a:xfrm>
          <a:prstGeom prst="rect">
            <a:avLst/>
          </a:prstGeom>
          <a:noFill/>
        </p:spPr>
        <p:txBody>
          <a:bodyPr wrap="none" lIns="91440" tIns="45720" rIns="91440" bIns="45720" rtlCol="0" anchor="t">
            <a:spAutoFit/>
          </a:bodyPr>
          <a:lstStyle/>
          <a:p>
            <a:r>
              <a:rPr lang="en-US" sz="1600" b="1" dirty="0">
                <a:latin typeface="Arial"/>
                <a:cs typeface="Arial"/>
              </a:rPr>
              <a:t>Leeractiviteit</a:t>
            </a:r>
            <a:endParaRPr lang="nl-NL" sz="1600" b="1" dirty="0">
              <a:latin typeface="Arial" panose="020B0604020202020204" pitchFamily="34" charset="0"/>
              <a:cs typeface="Arial" panose="020B0604020202020204" pitchFamily="34" charset="0"/>
            </a:endParaRPr>
          </a:p>
        </p:txBody>
      </p:sp>
      <p:sp>
        <p:nvSpPr>
          <p:cNvPr id="35" name="Tekstvak 34">
            <a:extLst>
              <a:ext uri="{FF2B5EF4-FFF2-40B4-BE49-F238E27FC236}">
                <a16:creationId xmlns:a16="http://schemas.microsoft.com/office/drawing/2014/main" id="{9508D292-D92B-AADD-62BF-7A642EBF191E}"/>
              </a:ext>
            </a:extLst>
          </p:cNvPr>
          <p:cNvSpPr txBox="1">
            <a:spLocks noGrp="1" noRot="1" noMove="1" noResize="1" noEditPoints="1" noAdjustHandles="1" noChangeArrowheads="1" noChangeShapeType="1"/>
          </p:cNvSpPr>
          <p:nvPr/>
        </p:nvSpPr>
        <p:spPr>
          <a:xfrm>
            <a:off x="3836325" y="4289429"/>
            <a:ext cx="1622560" cy="338554"/>
          </a:xfrm>
          <a:prstGeom prst="rect">
            <a:avLst/>
          </a:prstGeom>
          <a:noFill/>
        </p:spPr>
        <p:txBody>
          <a:bodyPr wrap="none" rtlCol="0">
            <a:spAutoFit/>
          </a:bodyPr>
          <a:lstStyle/>
          <a:p>
            <a:r>
              <a:rPr lang="en-US" sz="1600" b="1" dirty="0">
                <a:latin typeface="Arial" panose="020B0604020202020204" pitchFamily="34" charset="0"/>
                <a:cs typeface="Arial" panose="020B0604020202020204" pitchFamily="34" charset="0"/>
              </a:rPr>
              <a:t>Idee werkvorm</a:t>
            </a:r>
            <a:endParaRPr lang="nl-NL" sz="1600" b="1" dirty="0">
              <a:latin typeface="Arial" panose="020B0604020202020204" pitchFamily="34" charset="0"/>
              <a:cs typeface="Arial" panose="020B0604020202020204" pitchFamily="34" charset="0"/>
            </a:endParaRPr>
          </a:p>
        </p:txBody>
      </p:sp>
      <p:grpSp>
        <p:nvGrpSpPr>
          <p:cNvPr id="36" name="Groep 35">
            <a:extLst>
              <a:ext uri="{FF2B5EF4-FFF2-40B4-BE49-F238E27FC236}">
                <a16:creationId xmlns:a16="http://schemas.microsoft.com/office/drawing/2014/main" id="{EC5F2D40-8ED3-16C2-29A2-CBD200DF9D4E}"/>
              </a:ext>
            </a:extLst>
          </p:cNvPr>
          <p:cNvGrpSpPr>
            <a:grpSpLocks noGrp="1" noUngrp="1" noRot="1" noMove="1" noResize="1"/>
          </p:cNvGrpSpPr>
          <p:nvPr/>
        </p:nvGrpSpPr>
        <p:grpSpPr>
          <a:xfrm>
            <a:off x="5675813" y="3189600"/>
            <a:ext cx="1017811" cy="1476710"/>
            <a:chOff x="5666288" y="3189600"/>
            <a:chExt cx="1017811" cy="1476710"/>
          </a:xfrm>
        </p:grpSpPr>
        <p:grpSp>
          <p:nvGrpSpPr>
            <p:cNvPr id="37" name="Groep 36">
              <a:extLst>
                <a:ext uri="{FF2B5EF4-FFF2-40B4-BE49-F238E27FC236}">
                  <a16:creationId xmlns:a16="http://schemas.microsoft.com/office/drawing/2014/main" id="{D03AE680-1275-9D34-D4F3-7E3F25DDBABC}"/>
                </a:ext>
              </a:extLst>
            </p:cNvPr>
            <p:cNvGrpSpPr>
              <a:grpSpLocks noGrp="1" noUngrp="1" noRot="1" noMove="1" noResize="1"/>
            </p:cNvGrpSpPr>
            <p:nvPr/>
          </p:nvGrpSpPr>
          <p:grpSpPr>
            <a:xfrm>
              <a:off x="5666288" y="3369668"/>
              <a:ext cx="1017811" cy="1296642"/>
              <a:chOff x="5666288" y="3369668"/>
              <a:chExt cx="1017811" cy="1296642"/>
            </a:xfrm>
          </p:grpSpPr>
          <p:sp>
            <p:nvSpPr>
              <p:cNvPr id="40" name="Tekstvak 39">
                <a:extLst>
                  <a:ext uri="{FF2B5EF4-FFF2-40B4-BE49-F238E27FC236}">
                    <a16:creationId xmlns:a16="http://schemas.microsoft.com/office/drawing/2014/main" id="{69F4594F-D489-F6DA-E824-EC52EABCDED9}"/>
                  </a:ext>
                </a:extLst>
              </p:cNvPr>
              <p:cNvSpPr txBox="1">
                <a:spLocks noGrp="1" noRot="1" noMove="1" noResize="1" noEditPoints="1" noAdjustHandles="1" noChangeArrowheads="1" noChangeShapeType="1"/>
              </p:cNvSpPr>
              <p:nvPr/>
            </p:nvSpPr>
            <p:spPr>
              <a:xfrm rot="16200000">
                <a:off x="5175737" y="3860219"/>
                <a:ext cx="1288879" cy="307777"/>
              </a:xfrm>
              <a:prstGeom prst="rect">
                <a:avLst/>
              </a:prstGeom>
              <a:noFill/>
            </p:spPr>
            <p:txBody>
              <a:bodyPr wrap="none" rtlCol="0">
                <a:spAutoFit/>
              </a:bodyPr>
              <a:lstStyle/>
              <a:p>
                <a:r>
                  <a:rPr lang="en-US" sz="1400" dirty="0">
                    <a:latin typeface="Arial" panose="020B0604020202020204" pitchFamily="34" charset="0"/>
                    <a:cs typeface="Arial" panose="020B0604020202020204" pitchFamily="34" charset="0"/>
                  </a:rPr>
                  <a:t>Voorbereiding</a:t>
                </a:r>
                <a:endParaRPr lang="nl-NL" sz="1400" dirty="0">
                  <a:latin typeface="Arial" panose="020B0604020202020204" pitchFamily="34" charset="0"/>
                  <a:cs typeface="Arial" panose="020B0604020202020204" pitchFamily="34" charset="0"/>
                </a:endParaRPr>
              </a:p>
            </p:txBody>
          </p:sp>
          <p:sp>
            <p:nvSpPr>
              <p:cNvPr id="41" name="Tekstvak 40">
                <a:extLst>
                  <a:ext uri="{FF2B5EF4-FFF2-40B4-BE49-F238E27FC236}">
                    <a16:creationId xmlns:a16="http://schemas.microsoft.com/office/drawing/2014/main" id="{E1C220DB-6C97-F35D-689F-1361B50A9556}"/>
                  </a:ext>
                </a:extLst>
              </p:cNvPr>
              <p:cNvSpPr txBox="1">
                <a:spLocks noGrp="1" noRot="1" noMove="1" noResize="1" noEditPoints="1" noAdjustHandles="1" noChangeArrowheads="1" noChangeShapeType="1"/>
              </p:cNvSpPr>
              <p:nvPr/>
            </p:nvSpPr>
            <p:spPr>
              <a:xfrm rot="16200000">
                <a:off x="5583600" y="3931974"/>
                <a:ext cx="1160895" cy="307777"/>
              </a:xfrm>
              <a:prstGeom prst="rect">
                <a:avLst/>
              </a:prstGeom>
              <a:noFill/>
            </p:spPr>
            <p:txBody>
              <a:bodyPr wrap="none" rtlCol="0">
                <a:spAutoFit/>
              </a:bodyPr>
              <a:lstStyle/>
              <a:p>
                <a:r>
                  <a:rPr lang="en-US" sz="1400" dirty="0">
                    <a:latin typeface="Arial" panose="020B0604020202020204" pitchFamily="34" charset="0"/>
                    <a:cs typeface="Arial" panose="020B0604020202020204" pitchFamily="34" charset="0"/>
                  </a:rPr>
                  <a:t>Bijeenkomst</a:t>
                </a:r>
                <a:endParaRPr lang="nl-NL" sz="1400" dirty="0">
                  <a:latin typeface="Arial" panose="020B0604020202020204" pitchFamily="34" charset="0"/>
                  <a:cs typeface="Arial" panose="020B0604020202020204" pitchFamily="34" charset="0"/>
                </a:endParaRPr>
              </a:p>
            </p:txBody>
          </p:sp>
          <p:sp>
            <p:nvSpPr>
              <p:cNvPr id="42" name="Tekstvak 41">
                <a:extLst>
                  <a:ext uri="{FF2B5EF4-FFF2-40B4-BE49-F238E27FC236}">
                    <a16:creationId xmlns:a16="http://schemas.microsoft.com/office/drawing/2014/main" id="{860DA8A3-75E3-B11A-ACAC-89F4C20B35D8}"/>
                  </a:ext>
                </a:extLst>
              </p:cNvPr>
              <p:cNvSpPr txBox="1">
                <a:spLocks noGrp="1" noRot="1" noMove="1" noResize="1" noEditPoints="1" noAdjustHandles="1" noChangeArrowheads="1" noChangeShapeType="1"/>
              </p:cNvSpPr>
              <p:nvPr/>
            </p:nvSpPr>
            <p:spPr>
              <a:xfrm rot="16200000">
                <a:off x="5994775" y="3976986"/>
                <a:ext cx="1070871" cy="307777"/>
              </a:xfrm>
              <a:prstGeom prst="rect">
                <a:avLst/>
              </a:prstGeom>
              <a:noFill/>
            </p:spPr>
            <p:txBody>
              <a:bodyPr wrap="none" rtlCol="0">
                <a:spAutoFit/>
              </a:bodyPr>
              <a:lstStyle/>
              <a:p>
                <a:r>
                  <a:rPr lang="en-US" sz="1400" dirty="0">
                    <a:latin typeface="Arial" panose="020B0604020202020204" pitchFamily="34" charset="0"/>
                    <a:cs typeface="Arial" panose="020B0604020202020204" pitchFamily="34" charset="0"/>
                  </a:rPr>
                  <a:t>Verwerking</a:t>
                </a:r>
                <a:endParaRPr lang="nl-NL" sz="1400" dirty="0">
                  <a:latin typeface="Arial" panose="020B0604020202020204" pitchFamily="34" charset="0"/>
                  <a:cs typeface="Arial" panose="020B0604020202020204" pitchFamily="34" charset="0"/>
                </a:endParaRPr>
              </a:p>
            </p:txBody>
          </p:sp>
        </p:grpSp>
        <p:sp>
          <p:nvSpPr>
            <p:cNvPr id="38" name="Tekstvak 37">
              <a:extLst>
                <a:ext uri="{FF2B5EF4-FFF2-40B4-BE49-F238E27FC236}">
                  <a16:creationId xmlns:a16="http://schemas.microsoft.com/office/drawing/2014/main" id="{0AED5465-A0BD-034B-F135-08B81FAD5EEF}"/>
                </a:ext>
              </a:extLst>
            </p:cNvPr>
            <p:cNvSpPr txBox="1">
              <a:spLocks noGrp="1" noRot="1" noMove="1" noResize="1" noEditPoints="1" noAdjustHandles="1" noChangeArrowheads="1" noChangeShapeType="1"/>
            </p:cNvSpPr>
            <p:nvPr/>
          </p:nvSpPr>
          <p:spPr>
            <a:xfrm>
              <a:off x="5826140" y="3189600"/>
              <a:ext cx="651140" cy="338554"/>
            </a:xfrm>
            <a:prstGeom prst="rect">
              <a:avLst/>
            </a:prstGeom>
            <a:noFill/>
          </p:spPr>
          <p:txBody>
            <a:bodyPr wrap="none" rtlCol="0">
              <a:spAutoFit/>
            </a:bodyPr>
            <a:lstStyle/>
            <a:p>
              <a:r>
                <a:rPr lang="en-US" sz="1600" b="1" dirty="0">
                  <a:latin typeface="Arial" panose="020B0604020202020204" pitchFamily="34" charset="0"/>
                  <a:cs typeface="Arial" panose="020B0604020202020204" pitchFamily="34" charset="0"/>
                </a:rPr>
                <a:t>Fase</a:t>
              </a:r>
              <a:endParaRPr lang="nl-NL" sz="1600" b="1" dirty="0">
                <a:latin typeface="Arial" panose="020B0604020202020204" pitchFamily="34" charset="0"/>
                <a:cs typeface="Arial" panose="020B0604020202020204" pitchFamily="34" charset="0"/>
              </a:endParaRPr>
            </a:p>
          </p:txBody>
        </p:sp>
      </p:grpSp>
      <p:sp>
        <p:nvSpPr>
          <p:cNvPr id="43" name="Rechthoek 42">
            <a:extLst>
              <a:ext uri="{FF2B5EF4-FFF2-40B4-BE49-F238E27FC236}">
                <a16:creationId xmlns:a16="http://schemas.microsoft.com/office/drawing/2014/main" id="{59735976-4352-598C-E38E-135BA1D3AE23}"/>
              </a:ext>
            </a:extLst>
          </p:cNvPr>
          <p:cNvSpPr>
            <a:spLocks noGrp="1" noRot="1" noMove="1" noResize="1" noEditPoints="1" noAdjustHandles="1" noChangeArrowheads="1" noChangeShapeType="1"/>
          </p:cNvSpPr>
          <p:nvPr/>
        </p:nvSpPr>
        <p:spPr>
          <a:xfrm>
            <a:off x="1383140" y="5403600"/>
            <a:ext cx="216000" cy="21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endParaRPr lang="nl-NL" dirty="0"/>
          </a:p>
        </p:txBody>
      </p:sp>
      <p:sp>
        <p:nvSpPr>
          <p:cNvPr id="44" name="Rechthoek 43">
            <a:extLst>
              <a:ext uri="{FF2B5EF4-FFF2-40B4-BE49-F238E27FC236}">
                <a16:creationId xmlns:a16="http://schemas.microsoft.com/office/drawing/2014/main" id="{3F680690-84B9-4F01-1267-903C19735427}"/>
              </a:ext>
            </a:extLst>
          </p:cNvPr>
          <p:cNvSpPr>
            <a:spLocks noGrp="1" noRot="1" noMove="1" noResize="1" noEditPoints="1" noAdjustHandles="1" noChangeArrowheads="1" noChangeShapeType="1"/>
          </p:cNvSpPr>
          <p:nvPr/>
        </p:nvSpPr>
        <p:spPr>
          <a:xfrm>
            <a:off x="1382454" y="6872400"/>
            <a:ext cx="216000" cy="21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endParaRPr lang="nl-NL" dirty="0"/>
          </a:p>
        </p:txBody>
      </p:sp>
      <p:sp>
        <p:nvSpPr>
          <p:cNvPr id="45" name="Rechthoek 44">
            <a:extLst>
              <a:ext uri="{FF2B5EF4-FFF2-40B4-BE49-F238E27FC236}">
                <a16:creationId xmlns:a16="http://schemas.microsoft.com/office/drawing/2014/main" id="{67978BB4-0F24-2BF8-5C8D-80D447DE8A87}"/>
              </a:ext>
            </a:extLst>
          </p:cNvPr>
          <p:cNvSpPr>
            <a:spLocks noGrp="1" noRot="1" noMove="1" noResize="1" noEditPoints="1" noAdjustHandles="1" noChangeArrowheads="1" noChangeShapeType="1"/>
          </p:cNvSpPr>
          <p:nvPr/>
        </p:nvSpPr>
        <p:spPr>
          <a:xfrm>
            <a:off x="1383140" y="5770800"/>
            <a:ext cx="216000" cy="21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endParaRPr lang="nl-NL" dirty="0"/>
          </a:p>
        </p:txBody>
      </p:sp>
      <p:sp>
        <p:nvSpPr>
          <p:cNvPr id="46" name="Rechthoek 45">
            <a:extLst>
              <a:ext uri="{FF2B5EF4-FFF2-40B4-BE49-F238E27FC236}">
                <a16:creationId xmlns:a16="http://schemas.microsoft.com/office/drawing/2014/main" id="{2079880A-2306-D128-8C45-2135AE40F972}"/>
              </a:ext>
            </a:extLst>
          </p:cNvPr>
          <p:cNvSpPr>
            <a:spLocks noGrp="1" noRot="1" noMove="1" noResize="1" noEditPoints="1" noAdjustHandles="1" noChangeArrowheads="1" noChangeShapeType="1"/>
          </p:cNvSpPr>
          <p:nvPr/>
        </p:nvSpPr>
        <p:spPr>
          <a:xfrm>
            <a:off x="1382454" y="7236000"/>
            <a:ext cx="216000" cy="21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endParaRPr lang="nl-NL" dirty="0"/>
          </a:p>
        </p:txBody>
      </p:sp>
      <p:sp>
        <p:nvSpPr>
          <p:cNvPr id="47" name="Tekstvak 46">
            <a:extLst>
              <a:ext uri="{FF2B5EF4-FFF2-40B4-BE49-F238E27FC236}">
                <a16:creationId xmlns:a16="http://schemas.microsoft.com/office/drawing/2014/main" id="{1E9D1D38-E389-F42E-A054-59BC45220F48}"/>
              </a:ext>
            </a:extLst>
          </p:cNvPr>
          <p:cNvSpPr txBox="1">
            <a:spLocks noGrp="1" noRot="1" noMove="1" noResize="1" noEditPoints="1" noAdjustHandles="1" noChangeArrowheads="1" noChangeShapeType="1"/>
          </p:cNvSpPr>
          <p:nvPr/>
        </p:nvSpPr>
        <p:spPr>
          <a:xfrm>
            <a:off x="1867125" y="7718748"/>
            <a:ext cx="4217821" cy="276999"/>
          </a:xfrm>
          <a:prstGeom prst="rect">
            <a:avLst/>
          </a:prstGeom>
          <a:noFill/>
        </p:spPr>
        <p:txBody>
          <a:bodyPr wrap="none" rtlCol="0">
            <a:spAutoFit/>
          </a:bodyPr>
          <a:lstStyle/>
          <a:p>
            <a:r>
              <a:rPr lang="nl-NL" sz="1200" dirty="0">
                <a:solidFill>
                  <a:schemeClr val="bg1">
                    <a:lumMod val="65000"/>
                  </a:schemeClr>
                </a:solidFill>
                <a:latin typeface="Arial" panose="020B0604020202020204" pitchFamily="34" charset="0"/>
                <a:cs typeface="Arial" panose="020B0604020202020204" pitchFamily="34" charset="0"/>
              </a:rPr>
              <a:t>Schrijf hier eventueel je eerste ideeën voor werkvormen uit.</a:t>
            </a:r>
          </a:p>
        </p:txBody>
      </p:sp>
      <p:sp>
        <p:nvSpPr>
          <p:cNvPr id="48" name="Rechthoek 47">
            <a:extLst>
              <a:ext uri="{FF2B5EF4-FFF2-40B4-BE49-F238E27FC236}">
                <a16:creationId xmlns:a16="http://schemas.microsoft.com/office/drawing/2014/main" id="{2AB5EE92-4983-201A-A50E-A9969C8187DE}"/>
              </a:ext>
            </a:extLst>
          </p:cNvPr>
          <p:cNvSpPr>
            <a:spLocks noGrp="1" noRot="1" noMove="1" noResize="1" noEditPoints="1" noAdjustHandles="1" noChangeArrowheads="1" noChangeShapeType="1"/>
          </p:cNvSpPr>
          <p:nvPr/>
        </p:nvSpPr>
        <p:spPr>
          <a:xfrm>
            <a:off x="1383140" y="4680000"/>
            <a:ext cx="216000" cy="21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endParaRPr lang="nl-NL" dirty="0"/>
          </a:p>
        </p:txBody>
      </p:sp>
      <p:sp>
        <p:nvSpPr>
          <p:cNvPr id="49" name="Rechthoek 48">
            <a:extLst>
              <a:ext uri="{FF2B5EF4-FFF2-40B4-BE49-F238E27FC236}">
                <a16:creationId xmlns:a16="http://schemas.microsoft.com/office/drawing/2014/main" id="{558A37A0-3557-F18A-3399-EAC1E8F07DC0}"/>
              </a:ext>
            </a:extLst>
          </p:cNvPr>
          <p:cNvSpPr>
            <a:spLocks noGrp="1" noRot="1" noMove="1" noResize="1" noEditPoints="1" noAdjustHandles="1" noChangeArrowheads="1" noChangeShapeType="1"/>
          </p:cNvSpPr>
          <p:nvPr/>
        </p:nvSpPr>
        <p:spPr>
          <a:xfrm>
            <a:off x="1383140" y="5040000"/>
            <a:ext cx="216000" cy="21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endParaRPr lang="nl-NL" dirty="0"/>
          </a:p>
        </p:txBody>
      </p:sp>
      <p:sp>
        <p:nvSpPr>
          <p:cNvPr id="50" name="Rechthoek 49">
            <a:extLst>
              <a:ext uri="{FF2B5EF4-FFF2-40B4-BE49-F238E27FC236}">
                <a16:creationId xmlns:a16="http://schemas.microsoft.com/office/drawing/2014/main" id="{D8593EEC-52C5-360F-C2DC-23741CEC2291}"/>
              </a:ext>
            </a:extLst>
          </p:cNvPr>
          <p:cNvSpPr>
            <a:spLocks noGrp="1" noRot="1" noMove="1" noResize="1" noEditPoints="1" noAdjustHandles="1" noChangeArrowheads="1" noChangeShapeType="1"/>
          </p:cNvSpPr>
          <p:nvPr/>
        </p:nvSpPr>
        <p:spPr>
          <a:xfrm>
            <a:off x="1383140" y="6138000"/>
            <a:ext cx="216000" cy="21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endParaRPr lang="nl-NL" dirty="0"/>
          </a:p>
        </p:txBody>
      </p:sp>
      <p:sp>
        <p:nvSpPr>
          <p:cNvPr id="51" name="Rechthoek 50">
            <a:extLst>
              <a:ext uri="{FF2B5EF4-FFF2-40B4-BE49-F238E27FC236}">
                <a16:creationId xmlns:a16="http://schemas.microsoft.com/office/drawing/2014/main" id="{CE028143-6678-D485-FE70-701EA6DF9843}"/>
              </a:ext>
            </a:extLst>
          </p:cNvPr>
          <p:cNvSpPr>
            <a:spLocks noGrp="1" noRot="1" noMove="1" noResize="1" noEditPoints="1" noAdjustHandles="1" noChangeArrowheads="1" noChangeShapeType="1"/>
          </p:cNvSpPr>
          <p:nvPr/>
        </p:nvSpPr>
        <p:spPr>
          <a:xfrm>
            <a:off x="1383140" y="6505200"/>
            <a:ext cx="216000" cy="21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endParaRPr lang="nl-NL" dirty="0"/>
          </a:p>
        </p:txBody>
      </p:sp>
      <p:sp>
        <p:nvSpPr>
          <p:cNvPr id="4" name="Tekstvak 3">
            <a:extLst>
              <a:ext uri="{FF2B5EF4-FFF2-40B4-BE49-F238E27FC236}">
                <a16:creationId xmlns:a16="http://schemas.microsoft.com/office/drawing/2014/main" id="{74411831-0902-6C31-2353-80B07C35D30B}"/>
              </a:ext>
            </a:extLst>
          </p:cNvPr>
          <p:cNvSpPr txBox="1">
            <a:spLocks noGrp="1" noRot="1" noMove="1" noResize="1" noEditPoints="1" noAdjustHandles="1" noChangeArrowheads="1" noChangeShapeType="1"/>
          </p:cNvSpPr>
          <p:nvPr/>
        </p:nvSpPr>
        <p:spPr>
          <a:xfrm>
            <a:off x="4277123" y="1847159"/>
            <a:ext cx="1809821" cy="584775"/>
          </a:xfrm>
          <a:prstGeom prst="rect">
            <a:avLst/>
          </a:prstGeom>
          <a:noFill/>
        </p:spPr>
        <p:txBody>
          <a:bodyPr wrap="square" rtlCol="0">
            <a:spAutoFit/>
          </a:bodyPr>
          <a:lstStyle/>
          <a:p>
            <a:r>
              <a:rPr lang="en-US" sz="3200" dirty="0">
                <a:latin typeface="Arial" panose="020B0604020202020204" pitchFamily="34" charset="0"/>
                <a:cs typeface="Arial" panose="020B0604020202020204" pitchFamily="34" charset="0"/>
              </a:rPr>
              <a:t>BoKSA</a:t>
            </a:r>
            <a:endParaRPr lang="nl-NL" sz="3200" dirty="0">
              <a:latin typeface="Arial" panose="020B0604020202020204" pitchFamily="34" charset="0"/>
              <a:cs typeface="Arial" panose="020B0604020202020204" pitchFamily="34" charset="0"/>
            </a:endParaRPr>
          </a:p>
        </p:txBody>
      </p:sp>
      <p:sp>
        <p:nvSpPr>
          <p:cNvPr id="10" name="Tekstvak 9">
            <a:extLst>
              <a:ext uri="{FF2B5EF4-FFF2-40B4-BE49-F238E27FC236}">
                <a16:creationId xmlns:a16="http://schemas.microsoft.com/office/drawing/2014/main" id="{AF5D3B5B-31E5-C453-B194-B13E2DB2291C}"/>
              </a:ext>
            </a:extLst>
          </p:cNvPr>
          <p:cNvSpPr txBox="1">
            <a:spLocks noGrp="1" noRot="1" noMove="1" noResize="1" noEditPoints="1" noAdjustHandles="1" noChangeArrowheads="1" noChangeShapeType="1"/>
          </p:cNvSpPr>
          <p:nvPr/>
        </p:nvSpPr>
        <p:spPr>
          <a:xfrm>
            <a:off x="4002867" y="329477"/>
            <a:ext cx="1856977" cy="584775"/>
          </a:xfrm>
          <a:prstGeom prst="rect">
            <a:avLst/>
          </a:prstGeom>
          <a:noFill/>
        </p:spPr>
        <p:txBody>
          <a:bodyPr wrap="square" lIns="91440" tIns="45720" rIns="91440" bIns="45720" rtlCol="0" anchor="t">
            <a:spAutoFit/>
          </a:bodyPr>
          <a:lstStyle/>
          <a:p>
            <a:r>
              <a:rPr lang="en-US" sz="3200" dirty="0">
                <a:latin typeface="Arial"/>
                <a:cs typeface="Arial"/>
              </a:rPr>
              <a:t>Prestatie</a:t>
            </a:r>
            <a:endParaRPr lang="nl-NL" sz="3200" dirty="0">
              <a:latin typeface="Arial" panose="020B0604020202020204" pitchFamily="34" charset="0"/>
              <a:cs typeface="Arial" panose="020B0604020202020204" pitchFamily="34" charset="0"/>
            </a:endParaRPr>
          </a:p>
        </p:txBody>
      </p:sp>
      <p:sp>
        <p:nvSpPr>
          <p:cNvPr id="13" name="Rechthoek 12">
            <a:extLst>
              <a:ext uri="{FF2B5EF4-FFF2-40B4-BE49-F238E27FC236}">
                <a16:creationId xmlns:a16="http://schemas.microsoft.com/office/drawing/2014/main" id="{CACCC6FC-E0B7-E5EB-98D5-7D2B0DA7EED3}"/>
              </a:ext>
            </a:extLst>
          </p:cNvPr>
          <p:cNvSpPr>
            <a:spLocks noGrp="1" noRot="1" noMove="1" noResize="1" noEditPoints="1" noAdjustHandles="1" noChangeArrowheads="1" noChangeShapeType="1"/>
          </p:cNvSpPr>
          <p:nvPr/>
        </p:nvSpPr>
        <p:spPr>
          <a:xfrm>
            <a:off x="5990487" y="260458"/>
            <a:ext cx="723900" cy="695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endParaRPr lang="nl-NL" dirty="0"/>
          </a:p>
        </p:txBody>
      </p:sp>
      <p:sp>
        <p:nvSpPr>
          <p:cNvPr id="14" name="Rechthoek 13">
            <a:extLst>
              <a:ext uri="{FF2B5EF4-FFF2-40B4-BE49-F238E27FC236}">
                <a16:creationId xmlns:a16="http://schemas.microsoft.com/office/drawing/2014/main" id="{735CA662-E196-91FF-B299-704716EDF7B4}"/>
              </a:ext>
            </a:extLst>
          </p:cNvPr>
          <p:cNvSpPr>
            <a:spLocks noGrp="1" noRot="1" noMove="1" noResize="1" noEditPoints="1" noAdjustHandles="1" noChangeArrowheads="1" noChangeShapeType="1"/>
          </p:cNvSpPr>
          <p:nvPr/>
        </p:nvSpPr>
        <p:spPr>
          <a:xfrm>
            <a:off x="5990487" y="1792084"/>
            <a:ext cx="723900" cy="695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endParaRPr lang="nl-NL" dirty="0"/>
          </a:p>
        </p:txBody>
      </p:sp>
      <p:sp>
        <p:nvSpPr>
          <p:cNvPr id="12" name="Tekstvak 11">
            <a:extLst>
              <a:ext uri="{FF2B5EF4-FFF2-40B4-BE49-F238E27FC236}">
                <a16:creationId xmlns:a16="http://schemas.microsoft.com/office/drawing/2014/main" id="{10CA5344-506A-26E5-EF18-0BE66E703F51}"/>
              </a:ext>
            </a:extLst>
          </p:cNvPr>
          <p:cNvSpPr txBox="1">
            <a:spLocks noGrp="1" noRot="1" noMove="1" noResize="1" noEditPoints="1" noAdjustHandles="1" noChangeArrowheads="1" noChangeShapeType="1"/>
          </p:cNvSpPr>
          <p:nvPr/>
        </p:nvSpPr>
        <p:spPr>
          <a:xfrm rot="16200000">
            <a:off x="-1858317" y="4943906"/>
            <a:ext cx="4903907" cy="1200329"/>
          </a:xfrm>
          <a:prstGeom prst="rect">
            <a:avLst/>
          </a:prstGeom>
          <a:noFill/>
        </p:spPr>
        <p:txBody>
          <a:bodyPr wrap="none" rtlCol="0">
            <a:spAutoFit/>
          </a:bodyPr>
          <a:lstStyle/>
          <a:p>
            <a:r>
              <a:rPr lang="en-US" sz="7200" dirty="0">
                <a:latin typeface="Arial" panose="020B0604020202020204" pitchFamily="34" charset="0"/>
                <a:cs typeface="Arial" panose="020B0604020202020204" pitchFamily="34" charset="0"/>
              </a:rPr>
              <a:t>Knows how</a:t>
            </a:r>
            <a:endParaRPr lang="nl-NL" sz="7200"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2335160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hthoek 16">
            <a:extLst>
              <a:ext uri="{FF2B5EF4-FFF2-40B4-BE49-F238E27FC236}">
                <a16:creationId xmlns:a16="http://schemas.microsoft.com/office/drawing/2014/main" id="{D9E8EEA8-FA12-2745-4FD9-D5B8ED7D86B9}"/>
              </a:ext>
            </a:extLst>
          </p:cNvPr>
          <p:cNvSpPr>
            <a:spLocks noGrp="1" noRot="1" noMove="1" noResize="1" noEditPoints="1" noAdjustHandles="1" noChangeArrowheads="1" noChangeShapeType="1"/>
          </p:cNvSpPr>
          <p:nvPr/>
        </p:nvSpPr>
        <p:spPr>
          <a:xfrm>
            <a:off x="1082027" y="1697112"/>
            <a:ext cx="5784530" cy="885162"/>
          </a:xfrm>
          <a:prstGeom prst="rect">
            <a:avLst/>
          </a:prstGeom>
          <a:solidFill>
            <a:srgbClr val="C6C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2" name="Rechthoek 21">
            <a:extLst>
              <a:ext uri="{FF2B5EF4-FFF2-40B4-BE49-F238E27FC236}">
                <a16:creationId xmlns:a16="http://schemas.microsoft.com/office/drawing/2014/main" id="{9805BB2B-B813-4F1C-0201-B80234DF3FFE}"/>
              </a:ext>
            </a:extLst>
          </p:cNvPr>
          <p:cNvSpPr>
            <a:spLocks noGrp="1" noRot="1" noMove="1" noResize="1" noEditPoints="1" noAdjustHandles="1" noChangeArrowheads="1" noChangeShapeType="1"/>
          </p:cNvSpPr>
          <p:nvPr/>
        </p:nvSpPr>
        <p:spPr>
          <a:xfrm>
            <a:off x="1073470" y="3224463"/>
            <a:ext cx="5784530" cy="6681537"/>
          </a:xfrm>
          <a:prstGeom prst="rect">
            <a:avLst/>
          </a:prstGeom>
          <a:solidFill>
            <a:srgbClr val="C6C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Rechthoek 8">
            <a:extLst>
              <a:ext uri="{FF2B5EF4-FFF2-40B4-BE49-F238E27FC236}">
                <a16:creationId xmlns:a16="http://schemas.microsoft.com/office/drawing/2014/main" id="{4E8E73DA-C674-7A00-4649-67E2ED970FB2}"/>
              </a:ext>
            </a:extLst>
          </p:cNvPr>
          <p:cNvSpPr>
            <a:spLocks noGrp="1" noRot="1" noMove="1" noResize="1" noEditPoints="1" noAdjustHandles="1" noChangeArrowheads="1" noChangeShapeType="1"/>
          </p:cNvSpPr>
          <p:nvPr/>
        </p:nvSpPr>
        <p:spPr>
          <a:xfrm>
            <a:off x="1073470" y="-1425"/>
            <a:ext cx="5784530" cy="1054100"/>
          </a:xfrm>
          <a:prstGeom prst="rect">
            <a:avLst/>
          </a:prstGeom>
          <a:solidFill>
            <a:srgbClr val="C6C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8" name="Groep 7">
            <a:extLst>
              <a:ext uri="{FF2B5EF4-FFF2-40B4-BE49-F238E27FC236}">
                <a16:creationId xmlns:a16="http://schemas.microsoft.com/office/drawing/2014/main" id="{1E0EB997-A76B-A54B-E8B1-C1A7141069FD}"/>
              </a:ext>
            </a:extLst>
          </p:cNvPr>
          <p:cNvGrpSpPr>
            <a:grpSpLocks noGrp="1" noUngrp="1" noRot="1" noMove="1" noResize="1"/>
          </p:cNvGrpSpPr>
          <p:nvPr/>
        </p:nvGrpSpPr>
        <p:grpSpPr>
          <a:xfrm>
            <a:off x="0" y="0"/>
            <a:ext cx="2539859" cy="9906000"/>
            <a:chOff x="0" y="0"/>
            <a:chExt cx="2539859" cy="9906000"/>
          </a:xfrm>
        </p:grpSpPr>
        <p:sp>
          <p:nvSpPr>
            <p:cNvPr id="5" name="Rechthoek 4">
              <a:extLst>
                <a:ext uri="{FF2B5EF4-FFF2-40B4-BE49-F238E27FC236}">
                  <a16:creationId xmlns:a16="http://schemas.microsoft.com/office/drawing/2014/main" id="{66013265-4F9D-58C7-CD2F-5C65A852DA33}"/>
                </a:ext>
              </a:extLst>
            </p:cNvPr>
            <p:cNvSpPr>
              <a:spLocks noGrp="1" noRot="1" noMove="1" noResize="1" noEditPoints="1" noAdjustHandles="1" noChangeArrowheads="1" noChangeShapeType="1"/>
            </p:cNvSpPr>
            <p:nvPr/>
          </p:nvSpPr>
          <p:spPr>
            <a:xfrm>
              <a:off x="0" y="0"/>
              <a:ext cx="1193800" cy="9906000"/>
            </a:xfrm>
            <a:prstGeom prst="rect">
              <a:avLst/>
            </a:prstGeom>
            <a:solidFill>
              <a:srgbClr val="009C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Ovaal 5">
              <a:extLst>
                <a:ext uri="{FF2B5EF4-FFF2-40B4-BE49-F238E27FC236}">
                  <a16:creationId xmlns:a16="http://schemas.microsoft.com/office/drawing/2014/main" id="{1E2052C4-E1A2-BF08-2A78-B660C5777211}"/>
                </a:ext>
              </a:extLst>
            </p:cNvPr>
            <p:cNvSpPr>
              <a:spLocks noGrp="1" noRot="1" noMove="1" noResize="1" noEditPoints="1" noAdjustHandles="1" noChangeArrowheads="1" noChangeShapeType="1"/>
            </p:cNvSpPr>
            <p:nvPr/>
          </p:nvSpPr>
          <p:spPr>
            <a:xfrm>
              <a:off x="126859" y="231883"/>
              <a:ext cx="2413000" cy="2362200"/>
            </a:xfrm>
            <a:prstGeom prst="ellipse">
              <a:avLst/>
            </a:prstGeom>
            <a:solidFill>
              <a:schemeClr val="bg1"/>
            </a:solidFill>
            <a:ln w="88900">
              <a:solidFill>
                <a:srgbClr val="009C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pic>
        <p:nvPicPr>
          <p:cNvPr id="2" name="Picture 8" descr="Gratis vector afbeeldingen van Versnelling">
            <a:extLst>
              <a:ext uri="{FF2B5EF4-FFF2-40B4-BE49-F238E27FC236}">
                <a16:creationId xmlns:a16="http://schemas.microsoft.com/office/drawing/2014/main" id="{FDA2B7BC-BAF6-B7A6-C6E2-159E72719596}"/>
              </a:ext>
            </a:extLst>
          </p:cNvPr>
          <p:cNvPicPr>
            <a:picLocks noGrp="1" noRot="1" noChangeAspect="1" noMove="1" noResize="1" noEditPoints="1" noAdjustHandles="1" noChangeArrowheads="1" noChangeShapeType="1" noCrop="1"/>
          </p:cNvPicPr>
          <p:nvPr/>
        </p:nvPicPr>
        <p:blipFill>
          <a:blip r:embed="rId3">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rot="19484051">
            <a:off x="412398" y="888119"/>
            <a:ext cx="1841923" cy="1049726"/>
          </a:xfrm>
          <a:prstGeom prst="rect">
            <a:avLst/>
          </a:prstGeom>
          <a:noFill/>
          <a:extLst>
            <a:ext uri="{909E8E84-426E-40DD-AFC4-6F175D3DCCD1}">
              <a14:hiddenFill xmlns:a14="http://schemas.microsoft.com/office/drawing/2010/main">
                <a:solidFill>
                  <a:srgbClr val="FFFFFF"/>
                </a:solidFill>
              </a14:hiddenFill>
            </a:ext>
          </a:extLst>
        </p:spPr>
      </p:pic>
      <p:sp>
        <p:nvSpPr>
          <p:cNvPr id="3" name="Tijdelijke aanduiding voor voettekst 1">
            <a:extLst>
              <a:ext uri="{FF2B5EF4-FFF2-40B4-BE49-F238E27FC236}">
                <a16:creationId xmlns:a16="http://schemas.microsoft.com/office/drawing/2014/main" id="{E289DB61-8272-1046-4B80-8EA77E52E727}"/>
              </a:ext>
            </a:extLst>
          </p:cNvPr>
          <p:cNvSpPr>
            <a:spLocks noGrp="1" noRot="1" noMove="1" noResize="1" noEditPoints="1" noAdjustHandles="1" noChangeArrowheads="1" noChangeShapeType="1"/>
          </p:cNvSpPr>
          <p:nvPr>
            <p:ph type="ftr" sz="quarter" idx="11"/>
          </p:nvPr>
        </p:nvSpPr>
        <p:spPr>
          <a:xfrm>
            <a:off x="1193800" y="9720348"/>
            <a:ext cx="5664199" cy="201253"/>
          </a:xfrm>
        </p:spPr>
        <p:txBody>
          <a:bodyPr/>
          <a:lstStyle/>
          <a:p>
            <a:r>
              <a:rPr lang="nl-NL" dirty="0">
                <a:latin typeface="Arial"/>
                <a:cs typeface="Arial"/>
              </a:rPr>
              <a:t>SHUFFLE 4.0 update door Saxion OSS-TLC – Variant Miller</a:t>
            </a:r>
            <a:endParaRPr lang="nl-NL" dirty="0">
              <a:latin typeface="Arial" panose="020B0604020202020204" pitchFamily="34" charset="0"/>
              <a:cs typeface="Arial" panose="020B0604020202020204" pitchFamily="34" charset="0"/>
            </a:endParaRPr>
          </a:p>
        </p:txBody>
      </p:sp>
      <p:sp>
        <p:nvSpPr>
          <p:cNvPr id="11" name="Tekstvak 10">
            <a:extLst>
              <a:ext uri="{FF2B5EF4-FFF2-40B4-BE49-F238E27FC236}">
                <a16:creationId xmlns:a16="http://schemas.microsoft.com/office/drawing/2014/main" id="{57A847A5-F211-264A-0F21-9264845D82DE}"/>
              </a:ext>
            </a:extLst>
          </p:cNvPr>
          <p:cNvSpPr txBox="1">
            <a:spLocks noGrp="1" noRot="1" noMove="1" noResize="1" noEditPoints="1" noAdjustHandles="1" noChangeArrowheads="1" noChangeShapeType="1"/>
          </p:cNvSpPr>
          <p:nvPr/>
        </p:nvSpPr>
        <p:spPr>
          <a:xfrm>
            <a:off x="1807200" y="2751615"/>
            <a:ext cx="4616520" cy="276999"/>
          </a:xfrm>
          <a:prstGeom prst="rect">
            <a:avLst/>
          </a:prstGeom>
          <a:noFill/>
        </p:spPr>
        <p:txBody>
          <a:bodyPr wrap="none" rtlCol="0">
            <a:spAutoFit/>
          </a:bodyPr>
          <a:lstStyle/>
          <a:p>
            <a:r>
              <a:rPr lang="nl-NL" sz="1200" dirty="0">
                <a:solidFill>
                  <a:schemeClr val="bg1">
                    <a:lumMod val="65000"/>
                  </a:schemeClr>
                </a:solidFill>
                <a:latin typeface="Arial" panose="020B0604020202020204" pitchFamily="34" charset="0"/>
                <a:cs typeface="Arial" panose="020B0604020202020204" pitchFamily="34" charset="0"/>
              </a:rPr>
              <a:t>Meerdere BoKSA-onderdelen kunnen samengenomen worden.</a:t>
            </a:r>
          </a:p>
        </p:txBody>
      </p:sp>
      <p:graphicFrame>
        <p:nvGraphicFramePr>
          <p:cNvPr id="19" name="Tabel 16">
            <a:extLst>
              <a:ext uri="{FF2B5EF4-FFF2-40B4-BE49-F238E27FC236}">
                <a16:creationId xmlns:a16="http://schemas.microsoft.com/office/drawing/2014/main" id="{52B91B66-5277-1160-80BF-9A20D71D1525}"/>
              </a:ext>
            </a:extLst>
          </p:cNvPr>
          <p:cNvGraphicFramePr>
            <a:graphicFrameLocks noGrp="1" noDrilldown="1" noMove="1" noResize="1"/>
          </p:cNvGraphicFramePr>
          <p:nvPr/>
        </p:nvGraphicFramePr>
        <p:xfrm>
          <a:off x="1330184" y="4614068"/>
          <a:ext cx="5389407" cy="5114044"/>
        </p:xfrm>
        <a:graphic>
          <a:graphicData uri="http://schemas.openxmlformats.org/drawingml/2006/table">
            <a:tbl>
              <a:tblPr firstRow="1" bandRow="1">
                <a:tableStyleId>{5C22544A-7EE6-4342-B048-85BDC9FD1C3A}</a:tableStyleId>
              </a:tblPr>
              <a:tblGrid>
                <a:gridCol w="2344178">
                  <a:extLst>
                    <a:ext uri="{9D8B030D-6E8A-4147-A177-3AD203B41FA5}">
                      <a16:colId xmlns:a16="http://schemas.microsoft.com/office/drawing/2014/main" val="735489426"/>
                    </a:ext>
                  </a:extLst>
                </a:gridCol>
                <a:gridCol w="1967396">
                  <a:extLst>
                    <a:ext uri="{9D8B030D-6E8A-4147-A177-3AD203B41FA5}">
                      <a16:colId xmlns:a16="http://schemas.microsoft.com/office/drawing/2014/main" val="2382654711"/>
                    </a:ext>
                  </a:extLst>
                </a:gridCol>
                <a:gridCol w="358916">
                  <a:extLst>
                    <a:ext uri="{9D8B030D-6E8A-4147-A177-3AD203B41FA5}">
                      <a16:colId xmlns:a16="http://schemas.microsoft.com/office/drawing/2014/main" val="1437334465"/>
                    </a:ext>
                  </a:extLst>
                </a:gridCol>
                <a:gridCol w="358917">
                  <a:extLst>
                    <a:ext uri="{9D8B030D-6E8A-4147-A177-3AD203B41FA5}">
                      <a16:colId xmlns:a16="http://schemas.microsoft.com/office/drawing/2014/main" val="2693571067"/>
                    </a:ext>
                  </a:extLst>
                </a:gridCol>
                <a:gridCol w="360000">
                  <a:extLst>
                    <a:ext uri="{9D8B030D-6E8A-4147-A177-3AD203B41FA5}">
                      <a16:colId xmlns:a16="http://schemas.microsoft.com/office/drawing/2014/main" val="3571012844"/>
                    </a:ext>
                  </a:extLst>
                </a:gridCol>
              </a:tblGrid>
              <a:tr h="347517">
                <a:tc>
                  <a:txBody>
                    <a:bodyPr/>
                    <a:lstStyle/>
                    <a:p>
                      <a:pPr marL="0" indent="363538"/>
                      <a:r>
                        <a:rPr lang="nl-NL" sz="1400" b="0" noProof="0" dirty="0">
                          <a:solidFill>
                            <a:schemeClr val="tx1"/>
                          </a:solidFill>
                          <a:latin typeface="Arial" panose="020B0604020202020204" pitchFamily="34" charset="0"/>
                          <a:cs typeface="Arial" panose="020B0604020202020204" pitchFamily="34" charset="0"/>
                        </a:rPr>
                        <a:t>Kennis verwerven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42353693"/>
                  </a:ext>
                </a:extLst>
              </a:tr>
              <a:tr h="366656">
                <a:tc>
                  <a:txBody>
                    <a:bodyPr/>
                    <a:lstStyle/>
                    <a:p>
                      <a:pPr marL="0" indent="363538"/>
                      <a:r>
                        <a:rPr lang="nl-NL" sz="1400" b="0" noProof="0" dirty="0">
                          <a:solidFill>
                            <a:schemeClr val="tx1"/>
                          </a:solidFill>
                          <a:latin typeface="Arial" panose="020B0604020202020204" pitchFamily="34" charset="0"/>
                          <a:cs typeface="Arial" panose="020B0604020202020204" pitchFamily="34" charset="0"/>
                        </a:rPr>
                        <a:t>Onderzoeken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964996564"/>
                  </a:ext>
                </a:extLst>
              </a:tr>
              <a:tr h="366656">
                <a:tc>
                  <a:txBody>
                    <a:bodyPr/>
                    <a:lstStyle/>
                    <a:p>
                      <a:pPr marL="0" indent="363538"/>
                      <a:r>
                        <a:rPr lang="nl-NL" sz="1400" b="0" noProof="0" dirty="0">
                          <a:solidFill>
                            <a:schemeClr val="tx1"/>
                          </a:solidFill>
                          <a:latin typeface="Arial" panose="020B0604020202020204" pitchFamily="34" charset="0"/>
                          <a:cs typeface="Arial" panose="020B0604020202020204" pitchFamily="34" charset="0"/>
                        </a:rPr>
                        <a:t>Samenwerken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54648335"/>
                  </a:ext>
                </a:extLst>
              </a:tr>
              <a:tr h="366656">
                <a:tc>
                  <a:txBody>
                    <a:bodyPr/>
                    <a:lstStyle/>
                    <a:p>
                      <a:pPr marL="0" indent="363538"/>
                      <a:r>
                        <a:rPr lang="nl-NL" sz="1400" b="0" noProof="0" dirty="0">
                          <a:solidFill>
                            <a:schemeClr val="tx1"/>
                          </a:solidFill>
                          <a:latin typeface="Arial" panose="020B0604020202020204" pitchFamily="34" charset="0"/>
                          <a:cs typeface="Arial" panose="020B0604020202020204" pitchFamily="34" charset="0"/>
                        </a:rPr>
                        <a:t>Discussiëren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394720437"/>
                  </a:ext>
                </a:extLst>
              </a:tr>
              <a:tr h="366656">
                <a:tc>
                  <a:txBody>
                    <a:bodyPr/>
                    <a:lstStyle/>
                    <a:p>
                      <a:pPr marL="0" indent="363538"/>
                      <a:r>
                        <a:rPr lang="nl-NL" sz="1400" b="0" noProof="0" dirty="0">
                          <a:solidFill>
                            <a:schemeClr val="tx1"/>
                          </a:solidFill>
                          <a:latin typeface="Arial" panose="020B0604020202020204" pitchFamily="34" charset="0"/>
                          <a:cs typeface="Arial" panose="020B0604020202020204" pitchFamily="34" charset="0"/>
                        </a:rPr>
                        <a:t>Oefenen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301459542"/>
                  </a:ext>
                </a:extLst>
              </a:tr>
              <a:tr h="366656">
                <a:tc>
                  <a:txBody>
                    <a:bodyPr/>
                    <a:lstStyle/>
                    <a:p>
                      <a:pPr marL="0" indent="363538"/>
                      <a:r>
                        <a:rPr lang="nl-NL" sz="1400" b="0" noProof="0" dirty="0">
                          <a:solidFill>
                            <a:schemeClr val="tx1"/>
                          </a:solidFill>
                          <a:latin typeface="Arial" panose="020B0604020202020204" pitchFamily="34" charset="0"/>
                          <a:cs typeface="Arial" panose="020B0604020202020204" pitchFamily="34" charset="0"/>
                        </a:rPr>
                        <a:t>Produceren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492539787"/>
                  </a:ext>
                </a:extLst>
              </a:tr>
              <a:tr h="366656">
                <a:tc>
                  <a:txBody>
                    <a:bodyPr/>
                    <a:lstStyle/>
                    <a:p>
                      <a:pPr marL="0" indent="363538"/>
                      <a:r>
                        <a:rPr lang="nl-NL" sz="1400" b="0" noProof="0" dirty="0">
                          <a:solidFill>
                            <a:schemeClr val="tx1"/>
                          </a:solidFill>
                          <a:latin typeface="Arial" panose="020B0604020202020204" pitchFamily="34" charset="0"/>
                          <a:cs typeface="Arial" panose="020B0604020202020204" pitchFamily="34" charset="0"/>
                        </a:rPr>
                        <a:t>Reflecteren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157603465"/>
                  </a:ext>
                </a:extLst>
              </a:tr>
              <a:tr h="366656">
                <a:tc>
                  <a:txBody>
                    <a:bodyPr/>
                    <a:lstStyle/>
                    <a:p>
                      <a:pPr marL="263525" indent="100013">
                        <a:tabLst>
                          <a:tab pos="263525" algn="l"/>
                        </a:tabLst>
                      </a:pPr>
                      <a:r>
                        <a:rPr lang="nl-NL" sz="1400" b="0" noProof="0" dirty="0">
                          <a:solidFill>
                            <a:schemeClr val="tx1"/>
                          </a:solidFill>
                          <a:latin typeface="Arial" panose="020B0604020202020204" pitchFamily="34" charset="0"/>
                          <a:cs typeface="Arial" panose="020B0604020202020204" pitchFamily="34" charset="0"/>
                        </a:rPr>
                        <a:t>Studentbetrokkenheid</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965182878"/>
                  </a:ext>
                </a:extLst>
              </a:tr>
              <a:tr h="2199935">
                <a:tc gridSpan="5">
                  <a:txBody>
                    <a:bodyPr/>
                    <a:lstStyle/>
                    <a:p>
                      <a:pPr marL="0" indent="363538"/>
                      <a:endParaRPr lang="nl-NL" sz="1400" b="0" noProof="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hMerge="1">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hMerge="1">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hMerge="1">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hMerge="1">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74198072"/>
                  </a:ext>
                </a:extLst>
              </a:tr>
            </a:tbl>
          </a:graphicData>
        </a:graphic>
      </p:graphicFrame>
      <p:sp>
        <p:nvSpPr>
          <p:cNvPr id="34" name="Tekstvak 33">
            <a:extLst>
              <a:ext uri="{FF2B5EF4-FFF2-40B4-BE49-F238E27FC236}">
                <a16:creationId xmlns:a16="http://schemas.microsoft.com/office/drawing/2014/main" id="{906D54E1-E545-BB7E-7CB2-E875CB67CD1A}"/>
              </a:ext>
            </a:extLst>
          </p:cNvPr>
          <p:cNvSpPr txBox="1">
            <a:spLocks noGrp="1" noRot="1" noMove="1" noResize="1" noEditPoints="1" noAdjustHandles="1" noChangeArrowheads="1" noChangeShapeType="1"/>
          </p:cNvSpPr>
          <p:nvPr/>
        </p:nvSpPr>
        <p:spPr>
          <a:xfrm>
            <a:off x="1827525" y="4302465"/>
            <a:ext cx="1452642" cy="338554"/>
          </a:xfrm>
          <a:prstGeom prst="rect">
            <a:avLst/>
          </a:prstGeom>
          <a:noFill/>
        </p:spPr>
        <p:txBody>
          <a:bodyPr wrap="none" lIns="91440" tIns="45720" rIns="91440" bIns="45720" rtlCol="0" anchor="t">
            <a:spAutoFit/>
          </a:bodyPr>
          <a:lstStyle/>
          <a:p>
            <a:r>
              <a:rPr lang="en-US" sz="1600" b="1" dirty="0">
                <a:latin typeface="Arial"/>
                <a:cs typeface="Arial"/>
              </a:rPr>
              <a:t>Leeractiviteit</a:t>
            </a:r>
            <a:endParaRPr lang="nl-NL" sz="1600" b="1" dirty="0">
              <a:latin typeface="Arial" panose="020B0604020202020204" pitchFamily="34" charset="0"/>
              <a:cs typeface="Arial" panose="020B0604020202020204" pitchFamily="34" charset="0"/>
            </a:endParaRPr>
          </a:p>
        </p:txBody>
      </p:sp>
      <p:sp>
        <p:nvSpPr>
          <p:cNvPr id="35" name="Tekstvak 34">
            <a:extLst>
              <a:ext uri="{FF2B5EF4-FFF2-40B4-BE49-F238E27FC236}">
                <a16:creationId xmlns:a16="http://schemas.microsoft.com/office/drawing/2014/main" id="{9508D292-D92B-AADD-62BF-7A642EBF191E}"/>
              </a:ext>
            </a:extLst>
          </p:cNvPr>
          <p:cNvSpPr txBox="1">
            <a:spLocks noGrp="1" noRot="1" noMove="1" noResize="1" noEditPoints="1" noAdjustHandles="1" noChangeArrowheads="1" noChangeShapeType="1"/>
          </p:cNvSpPr>
          <p:nvPr/>
        </p:nvSpPr>
        <p:spPr>
          <a:xfrm>
            <a:off x="3836325" y="4289429"/>
            <a:ext cx="1622560" cy="338554"/>
          </a:xfrm>
          <a:prstGeom prst="rect">
            <a:avLst/>
          </a:prstGeom>
          <a:noFill/>
        </p:spPr>
        <p:txBody>
          <a:bodyPr wrap="none" rtlCol="0">
            <a:spAutoFit/>
          </a:bodyPr>
          <a:lstStyle/>
          <a:p>
            <a:r>
              <a:rPr lang="en-US" sz="1600" b="1" dirty="0">
                <a:latin typeface="Arial" panose="020B0604020202020204" pitchFamily="34" charset="0"/>
                <a:cs typeface="Arial" panose="020B0604020202020204" pitchFamily="34" charset="0"/>
              </a:rPr>
              <a:t>Idee werkvorm</a:t>
            </a:r>
            <a:endParaRPr lang="nl-NL" sz="1600" b="1" dirty="0">
              <a:latin typeface="Arial" panose="020B0604020202020204" pitchFamily="34" charset="0"/>
              <a:cs typeface="Arial" panose="020B0604020202020204" pitchFamily="34" charset="0"/>
            </a:endParaRPr>
          </a:p>
        </p:txBody>
      </p:sp>
      <p:grpSp>
        <p:nvGrpSpPr>
          <p:cNvPr id="36" name="Groep 35">
            <a:extLst>
              <a:ext uri="{FF2B5EF4-FFF2-40B4-BE49-F238E27FC236}">
                <a16:creationId xmlns:a16="http://schemas.microsoft.com/office/drawing/2014/main" id="{EC5F2D40-8ED3-16C2-29A2-CBD200DF9D4E}"/>
              </a:ext>
            </a:extLst>
          </p:cNvPr>
          <p:cNvGrpSpPr>
            <a:grpSpLocks noGrp="1" noUngrp="1" noRot="1" noMove="1" noResize="1"/>
          </p:cNvGrpSpPr>
          <p:nvPr/>
        </p:nvGrpSpPr>
        <p:grpSpPr>
          <a:xfrm>
            <a:off x="5675813" y="3189600"/>
            <a:ext cx="1017811" cy="1476710"/>
            <a:chOff x="5666288" y="3189600"/>
            <a:chExt cx="1017811" cy="1476710"/>
          </a:xfrm>
        </p:grpSpPr>
        <p:grpSp>
          <p:nvGrpSpPr>
            <p:cNvPr id="37" name="Groep 36">
              <a:extLst>
                <a:ext uri="{FF2B5EF4-FFF2-40B4-BE49-F238E27FC236}">
                  <a16:creationId xmlns:a16="http://schemas.microsoft.com/office/drawing/2014/main" id="{D03AE680-1275-9D34-D4F3-7E3F25DDBABC}"/>
                </a:ext>
              </a:extLst>
            </p:cNvPr>
            <p:cNvGrpSpPr>
              <a:grpSpLocks noGrp="1" noUngrp="1" noRot="1" noMove="1" noResize="1"/>
            </p:cNvGrpSpPr>
            <p:nvPr/>
          </p:nvGrpSpPr>
          <p:grpSpPr>
            <a:xfrm>
              <a:off x="5666288" y="3369668"/>
              <a:ext cx="1017811" cy="1296642"/>
              <a:chOff x="5666288" y="3369668"/>
              <a:chExt cx="1017811" cy="1296642"/>
            </a:xfrm>
          </p:grpSpPr>
          <p:sp>
            <p:nvSpPr>
              <p:cNvPr id="40" name="Tekstvak 39">
                <a:extLst>
                  <a:ext uri="{FF2B5EF4-FFF2-40B4-BE49-F238E27FC236}">
                    <a16:creationId xmlns:a16="http://schemas.microsoft.com/office/drawing/2014/main" id="{69F4594F-D489-F6DA-E824-EC52EABCDED9}"/>
                  </a:ext>
                </a:extLst>
              </p:cNvPr>
              <p:cNvSpPr txBox="1">
                <a:spLocks noGrp="1" noRot="1" noMove="1" noResize="1" noEditPoints="1" noAdjustHandles="1" noChangeArrowheads="1" noChangeShapeType="1"/>
              </p:cNvSpPr>
              <p:nvPr/>
            </p:nvSpPr>
            <p:spPr>
              <a:xfrm rot="16200000">
                <a:off x="5175737" y="3860219"/>
                <a:ext cx="1288879" cy="307777"/>
              </a:xfrm>
              <a:prstGeom prst="rect">
                <a:avLst/>
              </a:prstGeom>
              <a:noFill/>
            </p:spPr>
            <p:txBody>
              <a:bodyPr wrap="none" rtlCol="0">
                <a:spAutoFit/>
              </a:bodyPr>
              <a:lstStyle/>
              <a:p>
                <a:r>
                  <a:rPr lang="en-US" sz="1400" dirty="0">
                    <a:latin typeface="Arial" panose="020B0604020202020204" pitchFamily="34" charset="0"/>
                    <a:cs typeface="Arial" panose="020B0604020202020204" pitchFamily="34" charset="0"/>
                  </a:rPr>
                  <a:t>Voorbereiding</a:t>
                </a:r>
                <a:endParaRPr lang="nl-NL" sz="1400" dirty="0">
                  <a:latin typeface="Arial" panose="020B0604020202020204" pitchFamily="34" charset="0"/>
                  <a:cs typeface="Arial" panose="020B0604020202020204" pitchFamily="34" charset="0"/>
                </a:endParaRPr>
              </a:p>
            </p:txBody>
          </p:sp>
          <p:sp>
            <p:nvSpPr>
              <p:cNvPr id="41" name="Tekstvak 40">
                <a:extLst>
                  <a:ext uri="{FF2B5EF4-FFF2-40B4-BE49-F238E27FC236}">
                    <a16:creationId xmlns:a16="http://schemas.microsoft.com/office/drawing/2014/main" id="{E1C220DB-6C97-F35D-689F-1361B50A9556}"/>
                  </a:ext>
                </a:extLst>
              </p:cNvPr>
              <p:cNvSpPr txBox="1">
                <a:spLocks noGrp="1" noRot="1" noMove="1" noResize="1" noEditPoints="1" noAdjustHandles="1" noChangeArrowheads="1" noChangeShapeType="1"/>
              </p:cNvSpPr>
              <p:nvPr/>
            </p:nvSpPr>
            <p:spPr>
              <a:xfrm rot="16200000">
                <a:off x="5583600" y="3931974"/>
                <a:ext cx="1160895" cy="307777"/>
              </a:xfrm>
              <a:prstGeom prst="rect">
                <a:avLst/>
              </a:prstGeom>
              <a:noFill/>
            </p:spPr>
            <p:txBody>
              <a:bodyPr wrap="none" rtlCol="0">
                <a:spAutoFit/>
              </a:bodyPr>
              <a:lstStyle/>
              <a:p>
                <a:r>
                  <a:rPr lang="en-US" sz="1400" dirty="0">
                    <a:latin typeface="Arial" panose="020B0604020202020204" pitchFamily="34" charset="0"/>
                    <a:cs typeface="Arial" panose="020B0604020202020204" pitchFamily="34" charset="0"/>
                  </a:rPr>
                  <a:t>Bijeenkomst</a:t>
                </a:r>
                <a:endParaRPr lang="nl-NL" sz="1400" dirty="0">
                  <a:latin typeface="Arial" panose="020B0604020202020204" pitchFamily="34" charset="0"/>
                  <a:cs typeface="Arial" panose="020B0604020202020204" pitchFamily="34" charset="0"/>
                </a:endParaRPr>
              </a:p>
            </p:txBody>
          </p:sp>
          <p:sp>
            <p:nvSpPr>
              <p:cNvPr id="42" name="Tekstvak 41">
                <a:extLst>
                  <a:ext uri="{FF2B5EF4-FFF2-40B4-BE49-F238E27FC236}">
                    <a16:creationId xmlns:a16="http://schemas.microsoft.com/office/drawing/2014/main" id="{860DA8A3-75E3-B11A-ACAC-89F4C20B35D8}"/>
                  </a:ext>
                </a:extLst>
              </p:cNvPr>
              <p:cNvSpPr txBox="1">
                <a:spLocks noGrp="1" noRot="1" noMove="1" noResize="1" noEditPoints="1" noAdjustHandles="1" noChangeArrowheads="1" noChangeShapeType="1"/>
              </p:cNvSpPr>
              <p:nvPr/>
            </p:nvSpPr>
            <p:spPr>
              <a:xfrm rot="16200000">
                <a:off x="5994775" y="3976986"/>
                <a:ext cx="1070871" cy="307777"/>
              </a:xfrm>
              <a:prstGeom prst="rect">
                <a:avLst/>
              </a:prstGeom>
              <a:noFill/>
            </p:spPr>
            <p:txBody>
              <a:bodyPr wrap="none" rtlCol="0">
                <a:spAutoFit/>
              </a:bodyPr>
              <a:lstStyle/>
              <a:p>
                <a:r>
                  <a:rPr lang="en-US" sz="1400" dirty="0">
                    <a:latin typeface="Arial" panose="020B0604020202020204" pitchFamily="34" charset="0"/>
                    <a:cs typeface="Arial" panose="020B0604020202020204" pitchFamily="34" charset="0"/>
                  </a:rPr>
                  <a:t>Verwerking</a:t>
                </a:r>
                <a:endParaRPr lang="nl-NL" sz="1400" dirty="0">
                  <a:latin typeface="Arial" panose="020B0604020202020204" pitchFamily="34" charset="0"/>
                  <a:cs typeface="Arial" panose="020B0604020202020204" pitchFamily="34" charset="0"/>
                </a:endParaRPr>
              </a:p>
            </p:txBody>
          </p:sp>
        </p:grpSp>
        <p:sp>
          <p:nvSpPr>
            <p:cNvPr id="38" name="Tekstvak 37">
              <a:extLst>
                <a:ext uri="{FF2B5EF4-FFF2-40B4-BE49-F238E27FC236}">
                  <a16:creationId xmlns:a16="http://schemas.microsoft.com/office/drawing/2014/main" id="{0AED5465-A0BD-034B-F135-08B81FAD5EEF}"/>
                </a:ext>
              </a:extLst>
            </p:cNvPr>
            <p:cNvSpPr txBox="1">
              <a:spLocks noGrp="1" noRot="1" noMove="1" noResize="1" noEditPoints="1" noAdjustHandles="1" noChangeArrowheads="1" noChangeShapeType="1"/>
            </p:cNvSpPr>
            <p:nvPr/>
          </p:nvSpPr>
          <p:spPr>
            <a:xfrm>
              <a:off x="5826140" y="3189600"/>
              <a:ext cx="651140" cy="338554"/>
            </a:xfrm>
            <a:prstGeom prst="rect">
              <a:avLst/>
            </a:prstGeom>
            <a:noFill/>
          </p:spPr>
          <p:txBody>
            <a:bodyPr wrap="none" rtlCol="0">
              <a:spAutoFit/>
            </a:bodyPr>
            <a:lstStyle/>
            <a:p>
              <a:r>
                <a:rPr lang="en-US" sz="1600" b="1" dirty="0">
                  <a:latin typeface="Arial" panose="020B0604020202020204" pitchFamily="34" charset="0"/>
                  <a:cs typeface="Arial" panose="020B0604020202020204" pitchFamily="34" charset="0"/>
                </a:rPr>
                <a:t>Fase</a:t>
              </a:r>
              <a:endParaRPr lang="nl-NL" sz="1600" b="1" dirty="0">
                <a:latin typeface="Arial" panose="020B0604020202020204" pitchFamily="34" charset="0"/>
                <a:cs typeface="Arial" panose="020B0604020202020204" pitchFamily="34" charset="0"/>
              </a:endParaRPr>
            </a:p>
          </p:txBody>
        </p:sp>
      </p:grpSp>
      <p:sp>
        <p:nvSpPr>
          <p:cNvPr id="43" name="Rechthoek 42">
            <a:extLst>
              <a:ext uri="{FF2B5EF4-FFF2-40B4-BE49-F238E27FC236}">
                <a16:creationId xmlns:a16="http://schemas.microsoft.com/office/drawing/2014/main" id="{59735976-4352-598C-E38E-135BA1D3AE23}"/>
              </a:ext>
            </a:extLst>
          </p:cNvPr>
          <p:cNvSpPr>
            <a:spLocks noGrp="1" noRot="1" noMove="1" noResize="1" noEditPoints="1" noAdjustHandles="1" noChangeArrowheads="1" noChangeShapeType="1"/>
          </p:cNvSpPr>
          <p:nvPr/>
        </p:nvSpPr>
        <p:spPr>
          <a:xfrm>
            <a:off x="1383140" y="5403600"/>
            <a:ext cx="216000" cy="21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endParaRPr lang="nl-NL" dirty="0"/>
          </a:p>
        </p:txBody>
      </p:sp>
      <p:sp>
        <p:nvSpPr>
          <p:cNvPr id="44" name="Rechthoek 43">
            <a:extLst>
              <a:ext uri="{FF2B5EF4-FFF2-40B4-BE49-F238E27FC236}">
                <a16:creationId xmlns:a16="http://schemas.microsoft.com/office/drawing/2014/main" id="{3F680690-84B9-4F01-1267-903C19735427}"/>
              </a:ext>
            </a:extLst>
          </p:cNvPr>
          <p:cNvSpPr>
            <a:spLocks noGrp="1" noRot="1" noMove="1" noResize="1" noEditPoints="1" noAdjustHandles="1" noChangeArrowheads="1" noChangeShapeType="1"/>
          </p:cNvSpPr>
          <p:nvPr/>
        </p:nvSpPr>
        <p:spPr>
          <a:xfrm>
            <a:off x="1382454" y="6872400"/>
            <a:ext cx="216000" cy="21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endParaRPr lang="nl-NL" dirty="0"/>
          </a:p>
        </p:txBody>
      </p:sp>
      <p:sp>
        <p:nvSpPr>
          <p:cNvPr id="45" name="Rechthoek 44">
            <a:extLst>
              <a:ext uri="{FF2B5EF4-FFF2-40B4-BE49-F238E27FC236}">
                <a16:creationId xmlns:a16="http://schemas.microsoft.com/office/drawing/2014/main" id="{67978BB4-0F24-2BF8-5C8D-80D447DE8A87}"/>
              </a:ext>
            </a:extLst>
          </p:cNvPr>
          <p:cNvSpPr>
            <a:spLocks noGrp="1" noRot="1" noMove="1" noResize="1" noEditPoints="1" noAdjustHandles="1" noChangeArrowheads="1" noChangeShapeType="1"/>
          </p:cNvSpPr>
          <p:nvPr/>
        </p:nvSpPr>
        <p:spPr>
          <a:xfrm>
            <a:off x="1383140" y="5770800"/>
            <a:ext cx="216000" cy="21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endParaRPr lang="nl-NL" dirty="0"/>
          </a:p>
        </p:txBody>
      </p:sp>
      <p:sp>
        <p:nvSpPr>
          <p:cNvPr id="46" name="Rechthoek 45">
            <a:extLst>
              <a:ext uri="{FF2B5EF4-FFF2-40B4-BE49-F238E27FC236}">
                <a16:creationId xmlns:a16="http://schemas.microsoft.com/office/drawing/2014/main" id="{2079880A-2306-D128-8C45-2135AE40F972}"/>
              </a:ext>
            </a:extLst>
          </p:cNvPr>
          <p:cNvSpPr>
            <a:spLocks noGrp="1" noRot="1" noMove="1" noResize="1" noEditPoints="1" noAdjustHandles="1" noChangeArrowheads="1" noChangeShapeType="1"/>
          </p:cNvSpPr>
          <p:nvPr/>
        </p:nvSpPr>
        <p:spPr>
          <a:xfrm>
            <a:off x="1382454" y="7236000"/>
            <a:ext cx="216000" cy="21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endParaRPr lang="nl-NL" dirty="0"/>
          </a:p>
        </p:txBody>
      </p:sp>
      <p:sp>
        <p:nvSpPr>
          <p:cNvPr id="47" name="Tekstvak 46">
            <a:extLst>
              <a:ext uri="{FF2B5EF4-FFF2-40B4-BE49-F238E27FC236}">
                <a16:creationId xmlns:a16="http://schemas.microsoft.com/office/drawing/2014/main" id="{1E9D1D38-E389-F42E-A054-59BC45220F48}"/>
              </a:ext>
            </a:extLst>
          </p:cNvPr>
          <p:cNvSpPr txBox="1">
            <a:spLocks noGrp="1" noRot="1" noMove="1" noResize="1" noEditPoints="1" noAdjustHandles="1" noChangeArrowheads="1" noChangeShapeType="1"/>
          </p:cNvSpPr>
          <p:nvPr/>
        </p:nvSpPr>
        <p:spPr>
          <a:xfrm>
            <a:off x="1867125" y="7718748"/>
            <a:ext cx="4217821" cy="276999"/>
          </a:xfrm>
          <a:prstGeom prst="rect">
            <a:avLst/>
          </a:prstGeom>
          <a:noFill/>
        </p:spPr>
        <p:txBody>
          <a:bodyPr wrap="none" rtlCol="0">
            <a:spAutoFit/>
          </a:bodyPr>
          <a:lstStyle/>
          <a:p>
            <a:r>
              <a:rPr lang="nl-NL" sz="1200" dirty="0">
                <a:solidFill>
                  <a:schemeClr val="bg1">
                    <a:lumMod val="65000"/>
                  </a:schemeClr>
                </a:solidFill>
                <a:latin typeface="Arial" panose="020B0604020202020204" pitchFamily="34" charset="0"/>
                <a:cs typeface="Arial" panose="020B0604020202020204" pitchFamily="34" charset="0"/>
              </a:rPr>
              <a:t>Schrijf hier eventueel je eerste ideeën voor werkvormen uit.</a:t>
            </a:r>
          </a:p>
        </p:txBody>
      </p:sp>
      <p:sp>
        <p:nvSpPr>
          <p:cNvPr id="48" name="Rechthoek 47">
            <a:extLst>
              <a:ext uri="{FF2B5EF4-FFF2-40B4-BE49-F238E27FC236}">
                <a16:creationId xmlns:a16="http://schemas.microsoft.com/office/drawing/2014/main" id="{2AB5EE92-4983-201A-A50E-A9969C8187DE}"/>
              </a:ext>
            </a:extLst>
          </p:cNvPr>
          <p:cNvSpPr>
            <a:spLocks noGrp="1" noRot="1" noMove="1" noResize="1" noEditPoints="1" noAdjustHandles="1" noChangeArrowheads="1" noChangeShapeType="1"/>
          </p:cNvSpPr>
          <p:nvPr/>
        </p:nvSpPr>
        <p:spPr>
          <a:xfrm>
            <a:off x="1383140" y="4680000"/>
            <a:ext cx="216000" cy="21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endParaRPr lang="nl-NL" dirty="0"/>
          </a:p>
        </p:txBody>
      </p:sp>
      <p:sp>
        <p:nvSpPr>
          <p:cNvPr id="49" name="Rechthoek 48">
            <a:extLst>
              <a:ext uri="{FF2B5EF4-FFF2-40B4-BE49-F238E27FC236}">
                <a16:creationId xmlns:a16="http://schemas.microsoft.com/office/drawing/2014/main" id="{558A37A0-3557-F18A-3399-EAC1E8F07DC0}"/>
              </a:ext>
            </a:extLst>
          </p:cNvPr>
          <p:cNvSpPr>
            <a:spLocks noGrp="1" noRot="1" noMove="1" noResize="1" noEditPoints="1" noAdjustHandles="1" noChangeArrowheads="1" noChangeShapeType="1"/>
          </p:cNvSpPr>
          <p:nvPr/>
        </p:nvSpPr>
        <p:spPr>
          <a:xfrm>
            <a:off x="1383140" y="5040000"/>
            <a:ext cx="216000" cy="21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endParaRPr lang="nl-NL" dirty="0"/>
          </a:p>
        </p:txBody>
      </p:sp>
      <p:sp>
        <p:nvSpPr>
          <p:cNvPr id="50" name="Rechthoek 49">
            <a:extLst>
              <a:ext uri="{FF2B5EF4-FFF2-40B4-BE49-F238E27FC236}">
                <a16:creationId xmlns:a16="http://schemas.microsoft.com/office/drawing/2014/main" id="{D8593EEC-52C5-360F-C2DC-23741CEC2291}"/>
              </a:ext>
            </a:extLst>
          </p:cNvPr>
          <p:cNvSpPr>
            <a:spLocks noGrp="1" noRot="1" noMove="1" noResize="1" noEditPoints="1" noAdjustHandles="1" noChangeArrowheads="1" noChangeShapeType="1"/>
          </p:cNvSpPr>
          <p:nvPr/>
        </p:nvSpPr>
        <p:spPr>
          <a:xfrm>
            <a:off x="1383140" y="6138000"/>
            <a:ext cx="216000" cy="21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endParaRPr lang="nl-NL" dirty="0"/>
          </a:p>
        </p:txBody>
      </p:sp>
      <p:sp>
        <p:nvSpPr>
          <p:cNvPr id="51" name="Rechthoek 50">
            <a:extLst>
              <a:ext uri="{FF2B5EF4-FFF2-40B4-BE49-F238E27FC236}">
                <a16:creationId xmlns:a16="http://schemas.microsoft.com/office/drawing/2014/main" id="{CE028143-6678-D485-FE70-701EA6DF9843}"/>
              </a:ext>
            </a:extLst>
          </p:cNvPr>
          <p:cNvSpPr>
            <a:spLocks noGrp="1" noRot="1" noMove="1" noResize="1" noEditPoints="1" noAdjustHandles="1" noChangeArrowheads="1" noChangeShapeType="1"/>
          </p:cNvSpPr>
          <p:nvPr/>
        </p:nvSpPr>
        <p:spPr>
          <a:xfrm>
            <a:off x="1383140" y="6505200"/>
            <a:ext cx="216000" cy="21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endParaRPr lang="nl-NL" dirty="0"/>
          </a:p>
        </p:txBody>
      </p:sp>
      <p:sp>
        <p:nvSpPr>
          <p:cNvPr id="4" name="Tekstvak 3">
            <a:extLst>
              <a:ext uri="{FF2B5EF4-FFF2-40B4-BE49-F238E27FC236}">
                <a16:creationId xmlns:a16="http://schemas.microsoft.com/office/drawing/2014/main" id="{74411831-0902-6C31-2353-80B07C35D30B}"/>
              </a:ext>
            </a:extLst>
          </p:cNvPr>
          <p:cNvSpPr txBox="1">
            <a:spLocks noGrp="1" noRot="1" noMove="1" noResize="1" noEditPoints="1" noAdjustHandles="1" noChangeArrowheads="1" noChangeShapeType="1"/>
          </p:cNvSpPr>
          <p:nvPr/>
        </p:nvSpPr>
        <p:spPr>
          <a:xfrm>
            <a:off x="4277123" y="1847159"/>
            <a:ext cx="1809821" cy="584775"/>
          </a:xfrm>
          <a:prstGeom prst="rect">
            <a:avLst/>
          </a:prstGeom>
          <a:noFill/>
        </p:spPr>
        <p:txBody>
          <a:bodyPr wrap="square" rtlCol="0">
            <a:spAutoFit/>
          </a:bodyPr>
          <a:lstStyle/>
          <a:p>
            <a:r>
              <a:rPr lang="en-US" sz="3200" dirty="0">
                <a:latin typeface="Arial" panose="020B0604020202020204" pitchFamily="34" charset="0"/>
                <a:cs typeface="Arial" panose="020B0604020202020204" pitchFamily="34" charset="0"/>
              </a:rPr>
              <a:t>BoKSA</a:t>
            </a:r>
            <a:endParaRPr lang="nl-NL" sz="3200" dirty="0">
              <a:latin typeface="Arial" panose="020B0604020202020204" pitchFamily="34" charset="0"/>
              <a:cs typeface="Arial" panose="020B0604020202020204" pitchFamily="34" charset="0"/>
            </a:endParaRPr>
          </a:p>
        </p:txBody>
      </p:sp>
      <p:sp>
        <p:nvSpPr>
          <p:cNvPr id="10" name="Tekstvak 9">
            <a:extLst>
              <a:ext uri="{FF2B5EF4-FFF2-40B4-BE49-F238E27FC236}">
                <a16:creationId xmlns:a16="http://schemas.microsoft.com/office/drawing/2014/main" id="{AF5D3B5B-31E5-C453-B194-B13E2DB2291C}"/>
              </a:ext>
            </a:extLst>
          </p:cNvPr>
          <p:cNvSpPr txBox="1">
            <a:spLocks noGrp="1" noRot="1" noMove="1" noResize="1" noEditPoints="1" noAdjustHandles="1" noChangeArrowheads="1" noChangeShapeType="1"/>
          </p:cNvSpPr>
          <p:nvPr/>
        </p:nvSpPr>
        <p:spPr>
          <a:xfrm>
            <a:off x="4002867" y="329477"/>
            <a:ext cx="1856977" cy="584775"/>
          </a:xfrm>
          <a:prstGeom prst="rect">
            <a:avLst/>
          </a:prstGeom>
          <a:noFill/>
        </p:spPr>
        <p:txBody>
          <a:bodyPr wrap="square" lIns="91440" tIns="45720" rIns="91440" bIns="45720" rtlCol="0" anchor="t">
            <a:spAutoFit/>
          </a:bodyPr>
          <a:lstStyle/>
          <a:p>
            <a:r>
              <a:rPr lang="en-US" sz="3200" dirty="0">
                <a:latin typeface="Arial"/>
                <a:cs typeface="Arial"/>
              </a:rPr>
              <a:t>Prestatie</a:t>
            </a:r>
            <a:endParaRPr lang="nl-NL" sz="3200" dirty="0">
              <a:latin typeface="Arial" panose="020B0604020202020204" pitchFamily="34" charset="0"/>
              <a:cs typeface="Arial" panose="020B0604020202020204" pitchFamily="34" charset="0"/>
            </a:endParaRPr>
          </a:p>
        </p:txBody>
      </p:sp>
      <p:sp>
        <p:nvSpPr>
          <p:cNvPr id="13" name="Rechthoek 12">
            <a:extLst>
              <a:ext uri="{FF2B5EF4-FFF2-40B4-BE49-F238E27FC236}">
                <a16:creationId xmlns:a16="http://schemas.microsoft.com/office/drawing/2014/main" id="{CACCC6FC-E0B7-E5EB-98D5-7D2B0DA7EED3}"/>
              </a:ext>
            </a:extLst>
          </p:cNvPr>
          <p:cNvSpPr>
            <a:spLocks noGrp="1" noRot="1" noMove="1" noResize="1" noEditPoints="1" noAdjustHandles="1" noChangeArrowheads="1" noChangeShapeType="1"/>
          </p:cNvSpPr>
          <p:nvPr/>
        </p:nvSpPr>
        <p:spPr>
          <a:xfrm>
            <a:off x="5990487" y="260458"/>
            <a:ext cx="723900" cy="695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endParaRPr lang="nl-NL" dirty="0"/>
          </a:p>
        </p:txBody>
      </p:sp>
      <p:sp>
        <p:nvSpPr>
          <p:cNvPr id="14" name="Rechthoek 13">
            <a:extLst>
              <a:ext uri="{FF2B5EF4-FFF2-40B4-BE49-F238E27FC236}">
                <a16:creationId xmlns:a16="http://schemas.microsoft.com/office/drawing/2014/main" id="{735CA662-E196-91FF-B299-704716EDF7B4}"/>
              </a:ext>
            </a:extLst>
          </p:cNvPr>
          <p:cNvSpPr>
            <a:spLocks noGrp="1" noRot="1" noMove="1" noResize="1" noEditPoints="1" noAdjustHandles="1" noChangeArrowheads="1" noChangeShapeType="1"/>
          </p:cNvSpPr>
          <p:nvPr/>
        </p:nvSpPr>
        <p:spPr>
          <a:xfrm>
            <a:off x="5990487" y="1792084"/>
            <a:ext cx="723900" cy="695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endParaRPr lang="nl-NL" dirty="0"/>
          </a:p>
        </p:txBody>
      </p:sp>
      <p:sp>
        <p:nvSpPr>
          <p:cNvPr id="12" name="Tekstvak 11">
            <a:extLst>
              <a:ext uri="{FF2B5EF4-FFF2-40B4-BE49-F238E27FC236}">
                <a16:creationId xmlns:a16="http://schemas.microsoft.com/office/drawing/2014/main" id="{10CA5344-506A-26E5-EF18-0BE66E703F51}"/>
              </a:ext>
            </a:extLst>
          </p:cNvPr>
          <p:cNvSpPr txBox="1">
            <a:spLocks noGrp="1" noRot="1" noMove="1" noResize="1" noEditPoints="1" noAdjustHandles="1" noChangeArrowheads="1" noChangeShapeType="1"/>
          </p:cNvSpPr>
          <p:nvPr/>
        </p:nvSpPr>
        <p:spPr>
          <a:xfrm rot="16200000">
            <a:off x="-1858317" y="4943906"/>
            <a:ext cx="4903907" cy="1200329"/>
          </a:xfrm>
          <a:prstGeom prst="rect">
            <a:avLst/>
          </a:prstGeom>
          <a:noFill/>
        </p:spPr>
        <p:txBody>
          <a:bodyPr wrap="none" rtlCol="0">
            <a:spAutoFit/>
          </a:bodyPr>
          <a:lstStyle/>
          <a:p>
            <a:r>
              <a:rPr lang="en-US" sz="7200" dirty="0">
                <a:latin typeface="Arial" panose="020B0604020202020204" pitchFamily="34" charset="0"/>
                <a:cs typeface="Arial" panose="020B0604020202020204" pitchFamily="34" charset="0"/>
              </a:rPr>
              <a:t>Knows how</a:t>
            </a:r>
            <a:endParaRPr lang="nl-NL" sz="7200"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20876335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hthoek 16">
            <a:extLst>
              <a:ext uri="{FF2B5EF4-FFF2-40B4-BE49-F238E27FC236}">
                <a16:creationId xmlns:a16="http://schemas.microsoft.com/office/drawing/2014/main" id="{D9E8EEA8-FA12-2745-4FD9-D5B8ED7D86B9}"/>
              </a:ext>
            </a:extLst>
          </p:cNvPr>
          <p:cNvSpPr>
            <a:spLocks noGrp="1" noRot="1" noMove="1" noResize="1" noEditPoints="1" noAdjustHandles="1" noChangeArrowheads="1" noChangeShapeType="1"/>
          </p:cNvSpPr>
          <p:nvPr/>
        </p:nvSpPr>
        <p:spPr>
          <a:xfrm>
            <a:off x="1082027" y="1697112"/>
            <a:ext cx="5784530" cy="885162"/>
          </a:xfrm>
          <a:prstGeom prst="rect">
            <a:avLst/>
          </a:prstGeom>
          <a:solidFill>
            <a:srgbClr val="C6C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2" name="Rechthoek 21">
            <a:extLst>
              <a:ext uri="{FF2B5EF4-FFF2-40B4-BE49-F238E27FC236}">
                <a16:creationId xmlns:a16="http://schemas.microsoft.com/office/drawing/2014/main" id="{9805BB2B-B813-4F1C-0201-B80234DF3FFE}"/>
              </a:ext>
            </a:extLst>
          </p:cNvPr>
          <p:cNvSpPr>
            <a:spLocks noGrp="1" noRot="1" noMove="1" noResize="1" noEditPoints="1" noAdjustHandles="1" noChangeArrowheads="1" noChangeShapeType="1"/>
          </p:cNvSpPr>
          <p:nvPr/>
        </p:nvSpPr>
        <p:spPr>
          <a:xfrm>
            <a:off x="1073470" y="3224463"/>
            <a:ext cx="5784530" cy="6681537"/>
          </a:xfrm>
          <a:prstGeom prst="rect">
            <a:avLst/>
          </a:prstGeom>
          <a:solidFill>
            <a:srgbClr val="C6C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Rechthoek 8">
            <a:extLst>
              <a:ext uri="{FF2B5EF4-FFF2-40B4-BE49-F238E27FC236}">
                <a16:creationId xmlns:a16="http://schemas.microsoft.com/office/drawing/2014/main" id="{4E8E73DA-C674-7A00-4649-67E2ED970FB2}"/>
              </a:ext>
            </a:extLst>
          </p:cNvPr>
          <p:cNvSpPr>
            <a:spLocks noGrp="1" noRot="1" noMove="1" noResize="1" noEditPoints="1" noAdjustHandles="1" noChangeArrowheads="1" noChangeShapeType="1"/>
          </p:cNvSpPr>
          <p:nvPr/>
        </p:nvSpPr>
        <p:spPr>
          <a:xfrm>
            <a:off x="1073470" y="-1425"/>
            <a:ext cx="5784530" cy="1054100"/>
          </a:xfrm>
          <a:prstGeom prst="rect">
            <a:avLst/>
          </a:prstGeom>
          <a:solidFill>
            <a:srgbClr val="C6C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8" name="Groep 7">
            <a:extLst>
              <a:ext uri="{FF2B5EF4-FFF2-40B4-BE49-F238E27FC236}">
                <a16:creationId xmlns:a16="http://schemas.microsoft.com/office/drawing/2014/main" id="{1E0EB997-A76B-A54B-E8B1-C1A7141069FD}"/>
              </a:ext>
            </a:extLst>
          </p:cNvPr>
          <p:cNvGrpSpPr>
            <a:grpSpLocks noGrp="1" noUngrp="1" noRot="1" noMove="1" noResize="1"/>
          </p:cNvGrpSpPr>
          <p:nvPr/>
        </p:nvGrpSpPr>
        <p:grpSpPr>
          <a:xfrm>
            <a:off x="0" y="0"/>
            <a:ext cx="2539859" cy="9906000"/>
            <a:chOff x="0" y="0"/>
            <a:chExt cx="2539859" cy="9906000"/>
          </a:xfrm>
        </p:grpSpPr>
        <p:sp>
          <p:nvSpPr>
            <p:cNvPr id="5" name="Rechthoek 4">
              <a:extLst>
                <a:ext uri="{FF2B5EF4-FFF2-40B4-BE49-F238E27FC236}">
                  <a16:creationId xmlns:a16="http://schemas.microsoft.com/office/drawing/2014/main" id="{66013265-4F9D-58C7-CD2F-5C65A852DA33}"/>
                </a:ext>
              </a:extLst>
            </p:cNvPr>
            <p:cNvSpPr>
              <a:spLocks noGrp="1" noRot="1" noMove="1" noResize="1" noEditPoints="1" noAdjustHandles="1" noChangeArrowheads="1" noChangeShapeType="1"/>
            </p:cNvSpPr>
            <p:nvPr/>
          </p:nvSpPr>
          <p:spPr>
            <a:xfrm>
              <a:off x="0" y="0"/>
              <a:ext cx="1193800" cy="9906000"/>
            </a:xfrm>
            <a:prstGeom prst="rect">
              <a:avLst/>
            </a:prstGeom>
            <a:solidFill>
              <a:srgbClr val="009C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Ovaal 5">
              <a:extLst>
                <a:ext uri="{FF2B5EF4-FFF2-40B4-BE49-F238E27FC236}">
                  <a16:creationId xmlns:a16="http://schemas.microsoft.com/office/drawing/2014/main" id="{1E2052C4-E1A2-BF08-2A78-B660C5777211}"/>
                </a:ext>
              </a:extLst>
            </p:cNvPr>
            <p:cNvSpPr>
              <a:spLocks noGrp="1" noRot="1" noMove="1" noResize="1" noEditPoints="1" noAdjustHandles="1" noChangeArrowheads="1" noChangeShapeType="1"/>
            </p:cNvSpPr>
            <p:nvPr/>
          </p:nvSpPr>
          <p:spPr>
            <a:xfrm>
              <a:off x="126859" y="231883"/>
              <a:ext cx="2413000" cy="2362200"/>
            </a:xfrm>
            <a:prstGeom prst="ellipse">
              <a:avLst/>
            </a:prstGeom>
            <a:solidFill>
              <a:schemeClr val="bg1"/>
            </a:solidFill>
            <a:ln w="88900">
              <a:solidFill>
                <a:srgbClr val="009C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pic>
        <p:nvPicPr>
          <p:cNvPr id="2" name="Picture 8" descr="Gratis vector afbeeldingen van Versnelling">
            <a:extLst>
              <a:ext uri="{FF2B5EF4-FFF2-40B4-BE49-F238E27FC236}">
                <a16:creationId xmlns:a16="http://schemas.microsoft.com/office/drawing/2014/main" id="{FDA2B7BC-BAF6-B7A6-C6E2-159E72719596}"/>
              </a:ext>
            </a:extLst>
          </p:cNvPr>
          <p:cNvPicPr>
            <a:picLocks noGrp="1" noRot="1" noChangeAspect="1" noMove="1" noResize="1" noEditPoints="1" noAdjustHandles="1" noChangeArrowheads="1" noChangeShapeType="1" noCrop="1"/>
          </p:cNvPicPr>
          <p:nvPr/>
        </p:nvPicPr>
        <p:blipFill>
          <a:blip r:embed="rId3">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rot="19484051">
            <a:off x="412398" y="888119"/>
            <a:ext cx="1841923" cy="1049726"/>
          </a:xfrm>
          <a:prstGeom prst="rect">
            <a:avLst/>
          </a:prstGeom>
          <a:noFill/>
          <a:extLst>
            <a:ext uri="{909E8E84-426E-40DD-AFC4-6F175D3DCCD1}">
              <a14:hiddenFill xmlns:a14="http://schemas.microsoft.com/office/drawing/2010/main">
                <a:solidFill>
                  <a:srgbClr val="FFFFFF"/>
                </a:solidFill>
              </a14:hiddenFill>
            </a:ext>
          </a:extLst>
        </p:spPr>
      </p:pic>
      <p:sp>
        <p:nvSpPr>
          <p:cNvPr id="3" name="Tijdelijke aanduiding voor voettekst 1">
            <a:extLst>
              <a:ext uri="{FF2B5EF4-FFF2-40B4-BE49-F238E27FC236}">
                <a16:creationId xmlns:a16="http://schemas.microsoft.com/office/drawing/2014/main" id="{E289DB61-8272-1046-4B80-8EA77E52E727}"/>
              </a:ext>
            </a:extLst>
          </p:cNvPr>
          <p:cNvSpPr>
            <a:spLocks noGrp="1" noRot="1" noMove="1" noResize="1" noEditPoints="1" noAdjustHandles="1" noChangeArrowheads="1" noChangeShapeType="1"/>
          </p:cNvSpPr>
          <p:nvPr>
            <p:ph type="ftr" sz="quarter" idx="11"/>
          </p:nvPr>
        </p:nvSpPr>
        <p:spPr>
          <a:xfrm>
            <a:off x="1193800" y="9720348"/>
            <a:ext cx="5664199" cy="201253"/>
          </a:xfrm>
        </p:spPr>
        <p:txBody>
          <a:bodyPr/>
          <a:lstStyle/>
          <a:p>
            <a:r>
              <a:rPr lang="nl-NL" dirty="0">
                <a:latin typeface="Arial"/>
                <a:cs typeface="Arial"/>
              </a:rPr>
              <a:t>SHUFFLE 4.0 update door Saxion OSS-TLC – Variant Miller</a:t>
            </a:r>
            <a:endParaRPr lang="nl-NL" dirty="0">
              <a:latin typeface="Arial" panose="020B0604020202020204" pitchFamily="34" charset="0"/>
              <a:cs typeface="Arial" panose="020B0604020202020204" pitchFamily="34" charset="0"/>
            </a:endParaRPr>
          </a:p>
        </p:txBody>
      </p:sp>
      <p:sp>
        <p:nvSpPr>
          <p:cNvPr id="11" name="Tekstvak 10">
            <a:extLst>
              <a:ext uri="{FF2B5EF4-FFF2-40B4-BE49-F238E27FC236}">
                <a16:creationId xmlns:a16="http://schemas.microsoft.com/office/drawing/2014/main" id="{57A847A5-F211-264A-0F21-9264845D82DE}"/>
              </a:ext>
            </a:extLst>
          </p:cNvPr>
          <p:cNvSpPr txBox="1">
            <a:spLocks noGrp="1" noRot="1" noMove="1" noResize="1" noEditPoints="1" noAdjustHandles="1" noChangeArrowheads="1" noChangeShapeType="1"/>
          </p:cNvSpPr>
          <p:nvPr/>
        </p:nvSpPr>
        <p:spPr>
          <a:xfrm>
            <a:off x="1807200" y="2751615"/>
            <a:ext cx="4616520" cy="276999"/>
          </a:xfrm>
          <a:prstGeom prst="rect">
            <a:avLst/>
          </a:prstGeom>
          <a:noFill/>
        </p:spPr>
        <p:txBody>
          <a:bodyPr wrap="none" rtlCol="0">
            <a:spAutoFit/>
          </a:bodyPr>
          <a:lstStyle/>
          <a:p>
            <a:r>
              <a:rPr lang="nl-NL" sz="1200" dirty="0">
                <a:solidFill>
                  <a:schemeClr val="bg1">
                    <a:lumMod val="65000"/>
                  </a:schemeClr>
                </a:solidFill>
                <a:latin typeface="Arial" panose="020B0604020202020204" pitchFamily="34" charset="0"/>
                <a:cs typeface="Arial" panose="020B0604020202020204" pitchFamily="34" charset="0"/>
              </a:rPr>
              <a:t>Meerdere BoKSA-onderdelen kunnen samengenomen worden.</a:t>
            </a:r>
          </a:p>
        </p:txBody>
      </p:sp>
      <p:graphicFrame>
        <p:nvGraphicFramePr>
          <p:cNvPr id="19" name="Tabel 16">
            <a:extLst>
              <a:ext uri="{FF2B5EF4-FFF2-40B4-BE49-F238E27FC236}">
                <a16:creationId xmlns:a16="http://schemas.microsoft.com/office/drawing/2014/main" id="{52B91B66-5277-1160-80BF-9A20D71D1525}"/>
              </a:ext>
            </a:extLst>
          </p:cNvPr>
          <p:cNvGraphicFramePr>
            <a:graphicFrameLocks noGrp="1" noDrilldown="1" noMove="1" noResize="1"/>
          </p:cNvGraphicFramePr>
          <p:nvPr/>
        </p:nvGraphicFramePr>
        <p:xfrm>
          <a:off x="1330184" y="4614068"/>
          <a:ext cx="5389407" cy="5114044"/>
        </p:xfrm>
        <a:graphic>
          <a:graphicData uri="http://schemas.openxmlformats.org/drawingml/2006/table">
            <a:tbl>
              <a:tblPr firstRow="1" bandRow="1">
                <a:tableStyleId>{5C22544A-7EE6-4342-B048-85BDC9FD1C3A}</a:tableStyleId>
              </a:tblPr>
              <a:tblGrid>
                <a:gridCol w="2344178">
                  <a:extLst>
                    <a:ext uri="{9D8B030D-6E8A-4147-A177-3AD203B41FA5}">
                      <a16:colId xmlns:a16="http://schemas.microsoft.com/office/drawing/2014/main" val="735489426"/>
                    </a:ext>
                  </a:extLst>
                </a:gridCol>
                <a:gridCol w="1967396">
                  <a:extLst>
                    <a:ext uri="{9D8B030D-6E8A-4147-A177-3AD203B41FA5}">
                      <a16:colId xmlns:a16="http://schemas.microsoft.com/office/drawing/2014/main" val="2382654711"/>
                    </a:ext>
                  </a:extLst>
                </a:gridCol>
                <a:gridCol w="358916">
                  <a:extLst>
                    <a:ext uri="{9D8B030D-6E8A-4147-A177-3AD203B41FA5}">
                      <a16:colId xmlns:a16="http://schemas.microsoft.com/office/drawing/2014/main" val="1437334465"/>
                    </a:ext>
                  </a:extLst>
                </a:gridCol>
                <a:gridCol w="358917">
                  <a:extLst>
                    <a:ext uri="{9D8B030D-6E8A-4147-A177-3AD203B41FA5}">
                      <a16:colId xmlns:a16="http://schemas.microsoft.com/office/drawing/2014/main" val="2693571067"/>
                    </a:ext>
                  </a:extLst>
                </a:gridCol>
                <a:gridCol w="360000">
                  <a:extLst>
                    <a:ext uri="{9D8B030D-6E8A-4147-A177-3AD203B41FA5}">
                      <a16:colId xmlns:a16="http://schemas.microsoft.com/office/drawing/2014/main" val="3571012844"/>
                    </a:ext>
                  </a:extLst>
                </a:gridCol>
              </a:tblGrid>
              <a:tr h="347517">
                <a:tc>
                  <a:txBody>
                    <a:bodyPr/>
                    <a:lstStyle/>
                    <a:p>
                      <a:pPr marL="0" indent="363538"/>
                      <a:r>
                        <a:rPr lang="nl-NL" sz="1400" b="0" noProof="0" dirty="0">
                          <a:solidFill>
                            <a:schemeClr val="tx1"/>
                          </a:solidFill>
                          <a:latin typeface="Arial" panose="020B0604020202020204" pitchFamily="34" charset="0"/>
                          <a:cs typeface="Arial" panose="020B0604020202020204" pitchFamily="34" charset="0"/>
                        </a:rPr>
                        <a:t>Kennis verwerven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42353693"/>
                  </a:ext>
                </a:extLst>
              </a:tr>
              <a:tr h="366656">
                <a:tc>
                  <a:txBody>
                    <a:bodyPr/>
                    <a:lstStyle/>
                    <a:p>
                      <a:pPr marL="0" indent="363538"/>
                      <a:r>
                        <a:rPr lang="nl-NL" sz="1400" b="0" noProof="0" dirty="0">
                          <a:solidFill>
                            <a:schemeClr val="tx1"/>
                          </a:solidFill>
                          <a:latin typeface="Arial" panose="020B0604020202020204" pitchFamily="34" charset="0"/>
                          <a:cs typeface="Arial" panose="020B0604020202020204" pitchFamily="34" charset="0"/>
                        </a:rPr>
                        <a:t>Onderzoeken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964996564"/>
                  </a:ext>
                </a:extLst>
              </a:tr>
              <a:tr h="366656">
                <a:tc>
                  <a:txBody>
                    <a:bodyPr/>
                    <a:lstStyle/>
                    <a:p>
                      <a:pPr marL="0" indent="363538"/>
                      <a:r>
                        <a:rPr lang="nl-NL" sz="1400" b="0" noProof="0" dirty="0">
                          <a:solidFill>
                            <a:schemeClr val="tx1"/>
                          </a:solidFill>
                          <a:latin typeface="Arial" panose="020B0604020202020204" pitchFamily="34" charset="0"/>
                          <a:cs typeface="Arial" panose="020B0604020202020204" pitchFamily="34" charset="0"/>
                        </a:rPr>
                        <a:t>Samenwerken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54648335"/>
                  </a:ext>
                </a:extLst>
              </a:tr>
              <a:tr h="366656">
                <a:tc>
                  <a:txBody>
                    <a:bodyPr/>
                    <a:lstStyle/>
                    <a:p>
                      <a:pPr marL="0" indent="363538"/>
                      <a:r>
                        <a:rPr lang="nl-NL" sz="1400" b="0" noProof="0" dirty="0">
                          <a:solidFill>
                            <a:schemeClr val="tx1"/>
                          </a:solidFill>
                          <a:latin typeface="Arial" panose="020B0604020202020204" pitchFamily="34" charset="0"/>
                          <a:cs typeface="Arial" panose="020B0604020202020204" pitchFamily="34" charset="0"/>
                        </a:rPr>
                        <a:t>Discussiëren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394720437"/>
                  </a:ext>
                </a:extLst>
              </a:tr>
              <a:tr h="366656">
                <a:tc>
                  <a:txBody>
                    <a:bodyPr/>
                    <a:lstStyle/>
                    <a:p>
                      <a:pPr marL="0" indent="363538"/>
                      <a:r>
                        <a:rPr lang="nl-NL" sz="1400" b="0" noProof="0" dirty="0">
                          <a:solidFill>
                            <a:schemeClr val="tx1"/>
                          </a:solidFill>
                          <a:latin typeface="Arial" panose="020B0604020202020204" pitchFamily="34" charset="0"/>
                          <a:cs typeface="Arial" panose="020B0604020202020204" pitchFamily="34" charset="0"/>
                        </a:rPr>
                        <a:t>Oefenen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301459542"/>
                  </a:ext>
                </a:extLst>
              </a:tr>
              <a:tr h="366656">
                <a:tc>
                  <a:txBody>
                    <a:bodyPr/>
                    <a:lstStyle/>
                    <a:p>
                      <a:pPr marL="0" indent="363538"/>
                      <a:r>
                        <a:rPr lang="nl-NL" sz="1400" b="0" noProof="0" dirty="0">
                          <a:solidFill>
                            <a:schemeClr val="tx1"/>
                          </a:solidFill>
                          <a:latin typeface="Arial" panose="020B0604020202020204" pitchFamily="34" charset="0"/>
                          <a:cs typeface="Arial" panose="020B0604020202020204" pitchFamily="34" charset="0"/>
                        </a:rPr>
                        <a:t>Produceren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492539787"/>
                  </a:ext>
                </a:extLst>
              </a:tr>
              <a:tr h="366656">
                <a:tc>
                  <a:txBody>
                    <a:bodyPr/>
                    <a:lstStyle/>
                    <a:p>
                      <a:pPr marL="0" indent="363538"/>
                      <a:r>
                        <a:rPr lang="nl-NL" sz="1400" b="0" noProof="0" dirty="0">
                          <a:solidFill>
                            <a:schemeClr val="tx1"/>
                          </a:solidFill>
                          <a:latin typeface="Arial" panose="020B0604020202020204" pitchFamily="34" charset="0"/>
                          <a:cs typeface="Arial" panose="020B0604020202020204" pitchFamily="34" charset="0"/>
                        </a:rPr>
                        <a:t>Reflecteren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157603465"/>
                  </a:ext>
                </a:extLst>
              </a:tr>
              <a:tr h="366656">
                <a:tc>
                  <a:txBody>
                    <a:bodyPr/>
                    <a:lstStyle/>
                    <a:p>
                      <a:pPr marL="263525" indent="100013">
                        <a:tabLst>
                          <a:tab pos="263525" algn="l"/>
                        </a:tabLst>
                      </a:pPr>
                      <a:r>
                        <a:rPr lang="nl-NL" sz="1400" b="0" noProof="0" dirty="0">
                          <a:solidFill>
                            <a:schemeClr val="tx1"/>
                          </a:solidFill>
                          <a:latin typeface="Arial" panose="020B0604020202020204" pitchFamily="34" charset="0"/>
                          <a:cs typeface="Arial" panose="020B0604020202020204" pitchFamily="34" charset="0"/>
                        </a:rPr>
                        <a:t>Studentbetrokkenheid</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965182878"/>
                  </a:ext>
                </a:extLst>
              </a:tr>
              <a:tr h="2199935">
                <a:tc gridSpan="5">
                  <a:txBody>
                    <a:bodyPr/>
                    <a:lstStyle/>
                    <a:p>
                      <a:pPr marL="0" indent="363538"/>
                      <a:endParaRPr lang="nl-NL" sz="1400" b="0" noProof="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hMerge="1">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hMerge="1">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hMerge="1">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hMerge="1">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74198072"/>
                  </a:ext>
                </a:extLst>
              </a:tr>
            </a:tbl>
          </a:graphicData>
        </a:graphic>
      </p:graphicFrame>
      <p:sp>
        <p:nvSpPr>
          <p:cNvPr id="34" name="Tekstvak 33">
            <a:extLst>
              <a:ext uri="{FF2B5EF4-FFF2-40B4-BE49-F238E27FC236}">
                <a16:creationId xmlns:a16="http://schemas.microsoft.com/office/drawing/2014/main" id="{906D54E1-E545-BB7E-7CB2-E875CB67CD1A}"/>
              </a:ext>
            </a:extLst>
          </p:cNvPr>
          <p:cNvSpPr txBox="1">
            <a:spLocks noGrp="1" noRot="1" noMove="1" noResize="1" noEditPoints="1" noAdjustHandles="1" noChangeArrowheads="1" noChangeShapeType="1"/>
          </p:cNvSpPr>
          <p:nvPr/>
        </p:nvSpPr>
        <p:spPr>
          <a:xfrm>
            <a:off x="1827525" y="4302465"/>
            <a:ext cx="1452642" cy="338554"/>
          </a:xfrm>
          <a:prstGeom prst="rect">
            <a:avLst/>
          </a:prstGeom>
          <a:noFill/>
        </p:spPr>
        <p:txBody>
          <a:bodyPr wrap="none" lIns="91440" tIns="45720" rIns="91440" bIns="45720" rtlCol="0" anchor="t">
            <a:spAutoFit/>
          </a:bodyPr>
          <a:lstStyle/>
          <a:p>
            <a:r>
              <a:rPr lang="en-US" sz="1600" b="1" dirty="0">
                <a:latin typeface="Arial"/>
                <a:cs typeface="Arial"/>
              </a:rPr>
              <a:t>Leeractiviteit</a:t>
            </a:r>
            <a:endParaRPr lang="nl-NL" sz="1600" b="1" dirty="0">
              <a:latin typeface="Arial" panose="020B0604020202020204" pitchFamily="34" charset="0"/>
              <a:cs typeface="Arial" panose="020B0604020202020204" pitchFamily="34" charset="0"/>
            </a:endParaRPr>
          </a:p>
        </p:txBody>
      </p:sp>
      <p:sp>
        <p:nvSpPr>
          <p:cNvPr id="35" name="Tekstvak 34">
            <a:extLst>
              <a:ext uri="{FF2B5EF4-FFF2-40B4-BE49-F238E27FC236}">
                <a16:creationId xmlns:a16="http://schemas.microsoft.com/office/drawing/2014/main" id="{9508D292-D92B-AADD-62BF-7A642EBF191E}"/>
              </a:ext>
            </a:extLst>
          </p:cNvPr>
          <p:cNvSpPr txBox="1">
            <a:spLocks noGrp="1" noRot="1" noMove="1" noResize="1" noEditPoints="1" noAdjustHandles="1" noChangeArrowheads="1" noChangeShapeType="1"/>
          </p:cNvSpPr>
          <p:nvPr/>
        </p:nvSpPr>
        <p:spPr>
          <a:xfrm>
            <a:off x="3836325" y="4289429"/>
            <a:ext cx="1622560" cy="338554"/>
          </a:xfrm>
          <a:prstGeom prst="rect">
            <a:avLst/>
          </a:prstGeom>
          <a:noFill/>
        </p:spPr>
        <p:txBody>
          <a:bodyPr wrap="none" rtlCol="0">
            <a:spAutoFit/>
          </a:bodyPr>
          <a:lstStyle/>
          <a:p>
            <a:r>
              <a:rPr lang="en-US" sz="1600" b="1" dirty="0">
                <a:latin typeface="Arial" panose="020B0604020202020204" pitchFamily="34" charset="0"/>
                <a:cs typeface="Arial" panose="020B0604020202020204" pitchFamily="34" charset="0"/>
              </a:rPr>
              <a:t>Idee werkvorm</a:t>
            </a:r>
            <a:endParaRPr lang="nl-NL" sz="1600" b="1" dirty="0">
              <a:latin typeface="Arial" panose="020B0604020202020204" pitchFamily="34" charset="0"/>
              <a:cs typeface="Arial" panose="020B0604020202020204" pitchFamily="34" charset="0"/>
            </a:endParaRPr>
          </a:p>
        </p:txBody>
      </p:sp>
      <p:grpSp>
        <p:nvGrpSpPr>
          <p:cNvPr id="36" name="Groep 35">
            <a:extLst>
              <a:ext uri="{FF2B5EF4-FFF2-40B4-BE49-F238E27FC236}">
                <a16:creationId xmlns:a16="http://schemas.microsoft.com/office/drawing/2014/main" id="{EC5F2D40-8ED3-16C2-29A2-CBD200DF9D4E}"/>
              </a:ext>
            </a:extLst>
          </p:cNvPr>
          <p:cNvGrpSpPr>
            <a:grpSpLocks noGrp="1" noUngrp="1" noRot="1" noMove="1" noResize="1"/>
          </p:cNvGrpSpPr>
          <p:nvPr/>
        </p:nvGrpSpPr>
        <p:grpSpPr>
          <a:xfrm>
            <a:off x="5675813" y="3189600"/>
            <a:ext cx="1017811" cy="1476710"/>
            <a:chOff x="5666288" y="3189600"/>
            <a:chExt cx="1017811" cy="1476710"/>
          </a:xfrm>
        </p:grpSpPr>
        <p:grpSp>
          <p:nvGrpSpPr>
            <p:cNvPr id="37" name="Groep 36">
              <a:extLst>
                <a:ext uri="{FF2B5EF4-FFF2-40B4-BE49-F238E27FC236}">
                  <a16:creationId xmlns:a16="http://schemas.microsoft.com/office/drawing/2014/main" id="{D03AE680-1275-9D34-D4F3-7E3F25DDBABC}"/>
                </a:ext>
              </a:extLst>
            </p:cNvPr>
            <p:cNvGrpSpPr>
              <a:grpSpLocks noGrp="1" noUngrp="1" noRot="1" noMove="1" noResize="1"/>
            </p:cNvGrpSpPr>
            <p:nvPr/>
          </p:nvGrpSpPr>
          <p:grpSpPr>
            <a:xfrm>
              <a:off x="5666288" y="3369668"/>
              <a:ext cx="1017811" cy="1296642"/>
              <a:chOff x="5666288" y="3369668"/>
              <a:chExt cx="1017811" cy="1296642"/>
            </a:xfrm>
          </p:grpSpPr>
          <p:sp>
            <p:nvSpPr>
              <p:cNvPr id="40" name="Tekstvak 39">
                <a:extLst>
                  <a:ext uri="{FF2B5EF4-FFF2-40B4-BE49-F238E27FC236}">
                    <a16:creationId xmlns:a16="http://schemas.microsoft.com/office/drawing/2014/main" id="{69F4594F-D489-F6DA-E824-EC52EABCDED9}"/>
                  </a:ext>
                </a:extLst>
              </p:cNvPr>
              <p:cNvSpPr txBox="1">
                <a:spLocks noGrp="1" noRot="1" noMove="1" noResize="1" noEditPoints="1" noAdjustHandles="1" noChangeArrowheads="1" noChangeShapeType="1"/>
              </p:cNvSpPr>
              <p:nvPr/>
            </p:nvSpPr>
            <p:spPr>
              <a:xfrm rot="16200000">
                <a:off x="5175737" y="3860219"/>
                <a:ext cx="1288879" cy="307777"/>
              </a:xfrm>
              <a:prstGeom prst="rect">
                <a:avLst/>
              </a:prstGeom>
              <a:noFill/>
            </p:spPr>
            <p:txBody>
              <a:bodyPr wrap="none" rtlCol="0">
                <a:spAutoFit/>
              </a:bodyPr>
              <a:lstStyle/>
              <a:p>
                <a:r>
                  <a:rPr lang="en-US" sz="1400" dirty="0">
                    <a:latin typeface="Arial" panose="020B0604020202020204" pitchFamily="34" charset="0"/>
                    <a:cs typeface="Arial" panose="020B0604020202020204" pitchFamily="34" charset="0"/>
                  </a:rPr>
                  <a:t>Voorbereiding</a:t>
                </a:r>
                <a:endParaRPr lang="nl-NL" sz="1400" dirty="0">
                  <a:latin typeface="Arial" panose="020B0604020202020204" pitchFamily="34" charset="0"/>
                  <a:cs typeface="Arial" panose="020B0604020202020204" pitchFamily="34" charset="0"/>
                </a:endParaRPr>
              </a:p>
            </p:txBody>
          </p:sp>
          <p:sp>
            <p:nvSpPr>
              <p:cNvPr id="41" name="Tekstvak 40">
                <a:extLst>
                  <a:ext uri="{FF2B5EF4-FFF2-40B4-BE49-F238E27FC236}">
                    <a16:creationId xmlns:a16="http://schemas.microsoft.com/office/drawing/2014/main" id="{E1C220DB-6C97-F35D-689F-1361B50A9556}"/>
                  </a:ext>
                </a:extLst>
              </p:cNvPr>
              <p:cNvSpPr txBox="1">
                <a:spLocks noGrp="1" noRot="1" noMove="1" noResize="1" noEditPoints="1" noAdjustHandles="1" noChangeArrowheads="1" noChangeShapeType="1"/>
              </p:cNvSpPr>
              <p:nvPr/>
            </p:nvSpPr>
            <p:spPr>
              <a:xfrm rot="16200000">
                <a:off x="5583600" y="3931974"/>
                <a:ext cx="1160895" cy="307777"/>
              </a:xfrm>
              <a:prstGeom prst="rect">
                <a:avLst/>
              </a:prstGeom>
              <a:noFill/>
            </p:spPr>
            <p:txBody>
              <a:bodyPr wrap="none" rtlCol="0">
                <a:spAutoFit/>
              </a:bodyPr>
              <a:lstStyle/>
              <a:p>
                <a:r>
                  <a:rPr lang="en-US" sz="1400" dirty="0">
                    <a:latin typeface="Arial" panose="020B0604020202020204" pitchFamily="34" charset="0"/>
                    <a:cs typeface="Arial" panose="020B0604020202020204" pitchFamily="34" charset="0"/>
                  </a:rPr>
                  <a:t>Bijeenkomst</a:t>
                </a:r>
                <a:endParaRPr lang="nl-NL" sz="1400" dirty="0">
                  <a:latin typeface="Arial" panose="020B0604020202020204" pitchFamily="34" charset="0"/>
                  <a:cs typeface="Arial" panose="020B0604020202020204" pitchFamily="34" charset="0"/>
                </a:endParaRPr>
              </a:p>
            </p:txBody>
          </p:sp>
          <p:sp>
            <p:nvSpPr>
              <p:cNvPr id="42" name="Tekstvak 41">
                <a:extLst>
                  <a:ext uri="{FF2B5EF4-FFF2-40B4-BE49-F238E27FC236}">
                    <a16:creationId xmlns:a16="http://schemas.microsoft.com/office/drawing/2014/main" id="{860DA8A3-75E3-B11A-ACAC-89F4C20B35D8}"/>
                  </a:ext>
                </a:extLst>
              </p:cNvPr>
              <p:cNvSpPr txBox="1">
                <a:spLocks noGrp="1" noRot="1" noMove="1" noResize="1" noEditPoints="1" noAdjustHandles="1" noChangeArrowheads="1" noChangeShapeType="1"/>
              </p:cNvSpPr>
              <p:nvPr/>
            </p:nvSpPr>
            <p:spPr>
              <a:xfrm rot="16200000">
                <a:off x="5994775" y="3976986"/>
                <a:ext cx="1070871" cy="307777"/>
              </a:xfrm>
              <a:prstGeom prst="rect">
                <a:avLst/>
              </a:prstGeom>
              <a:noFill/>
            </p:spPr>
            <p:txBody>
              <a:bodyPr wrap="none" rtlCol="0">
                <a:spAutoFit/>
              </a:bodyPr>
              <a:lstStyle/>
              <a:p>
                <a:r>
                  <a:rPr lang="en-US" sz="1400" dirty="0">
                    <a:latin typeface="Arial" panose="020B0604020202020204" pitchFamily="34" charset="0"/>
                    <a:cs typeface="Arial" panose="020B0604020202020204" pitchFamily="34" charset="0"/>
                  </a:rPr>
                  <a:t>Verwerking</a:t>
                </a:r>
                <a:endParaRPr lang="nl-NL" sz="1400" dirty="0">
                  <a:latin typeface="Arial" panose="020B0604020202020204" pitchFamily="34" charset="0"/>
                  <a:cs typeface="Arial" panose="020B0604020202020204" pitchFamily="34" charset="0"/>
                </a:endParaRPr>
              </a:p>
            </p:txBody>
          </p:sp>
        </p:grpSp>
        <p:sp>
          <p:nvSpPr>
            <p:cNvPr id="38" name="Tekstvak 37">
              <a:extLst>
                <a:ext uri="{FF2B5EF4-FFF2-40B4-BE49-F238E27FC236}">
                  <a16:creationId xmlns:a16="http://schemas.microsoft.com/office/drawing/2014/main" id="{0AED5465-A0BD-034B-F135-08B81FAD5EEF}"/>
                </a:ext>
              </a:extLst>
            </p:cNvPr>
            <p:cNvSpPr txBox="1">
              <a:spLocks noGrp="1" noRot="1" noMove="1" noResize="1" noEditPoints="1" noAdjustHandles="1" noChangeArrowheads="1" noChangeShapeType="1"/>
            </p:cNvSpPr>
            <p:nvPr/>
          </p:nvSpPr>
          <p:spPr>
            <a:xfrm>
              <a:off x="5826140" y="3189600"/>
              <a:ext cx="651140" cy="338554"/>
            </a:xfrm>
            <a:prstGeom prst="rect">
              <a:avLst/>
            </a:prstGeom>
            <a:noFill/>
          </p:spPr>
          <p:txBody>
            <a:bodyPr wrap="none" rtlCol="0">
              <a:spAutoFit/>
            </a:bodyPr>
            <a:lstStyle/>
            <a:p>
              <a:r>
                <a:rPr lang="en-US" sz="1600" b="1" dirty="0">
                  <a:latin typeface="Arial" panose="020B0604020202020204" pitchFamily="34" charset="0"/>
                  <a:cs typeface="Arial" panose="020B0604020202020204" pitchFamily="34" charset="0"/>
                </a:rPr>
                <a:t>Fase</a:t>
              </a:r>
              <a:endParaRPr lang="nl-NL" sz="1600" b="1" dirty="0">
                <a:latin typeface="Arial" panose="020B0604020202020204" pitchFamily="34" charset="0"/>
                <a:cs typeface="Arial" panose="020B0604020202020204" pitchFamily="34" charset="0"/>
              </a:endParaRPr>
            </a:p>
          </p:txBody>
        </p:sp>
      </p:grpSp>
      <p:sp>
        <p:nvSpPr>
          <p:cNvPr id="43" name="Rechthoek 42">
            <a:extLst>
              <a:ext uri="{FF2B5EF4-FFF2-40B4-BE49-F238E27FC236}">
                <a16:creationId xmlns:a16="http://schemas.microsoft.com/office/drawing/2014/main" id="{59735976-4352-598C-E38E-135BA1D3AE23}"/>
              </a:ext>
            </a:extLst>
          </p:cNvPr>
          <p:cNvSpPr>
            <a:spLocks noGrp="1" noRot="1" noMove="1" noResize="1" noEditPoints="1" noAdjustHandles="1" noChangeArrowheads="1" noChangeShapeType="1"/>
          </p:cNvSpPr>
          <p:nvPr/>
        </p:nvSpPr>
        <p:spPr>
          <a:xfrm>
            <a:off x="1383140" y="5403600"/>
            <a:ext cx="216000" cy="21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endParaRPr lang="nl-NL" dirty="0"/>
          </a:p>
        </p:txBody>
      </p:sp>
      <p:sp>
        <p:nvSpPr>
          <p:cNvPr id="44" name="Rechthoek 43">
            <a:extLst>
              <a:ext uri="{FF2B5EF4-FFF2-40B4-BE49-F238E27FC236}">
                <a16:creationId xmlns:a16="http://schemas.microsoft.com/office/drawing/2014/main" id="{3F680690-84B9-4F01-1267-903C19735427}"/>
              </a:ext>
            </a:extLst>
          </p:cNvPr>
          <p:cNvSpPr>
            <a:spLocks noGrp="1" noRot="1" noMove="1" noResize="1" noEditPoints="1" noAdjustHandles="1" noChangeArrowheads="1" noChangeShapeType="1"/>
          </p:cNvSpPr>
          <p:nvPr/>
        </p:nvSpPr>
        <p:spPr>
          <a:xfrm>
            <a:off x="1382454" y="6872400"/>
            <a:ext cx="216000" cy="21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endParaRPr lang="nl-NL" dirty="0"/>
          </a:p>
        </p:txBody>
      </p:sp>
      <p:sp>
        <p:nvSpPr>
          <p:cNvPr id="45" name="Rechthoek 44">
            <a:extLst>
              <a:ext uri="{FF2B5EF4-FFF2-40B4-BE49-F238E27FC236}">
                <a16:creationId xmlns:a16="http://schemas.microsoft.com/office/drawing/2014/main" id="{67978BB4-0F24-2BF8-5C8D-80D447DE8A87}"/>
              </a:ext>
            </a:extLst>
          </p:cNvPr>
          <p:cNvSpPr>
            <a:spLocks noGrp="1" noRot="1" noMove="1" noResize="1" noEditPoints="1" noAdjustHandles="1" noChangeArrowheads="1" noChangeShapeType="1"/>
          </p:cNvSpPr>
          <p:nvPr/>
        </p:nvSpPr>
        <p:spPr>
          <a:xfrm>
            <a:off x="1383140" y="5770800"/>
            <a:ext cx="216000" cy="21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endParaRPr lang="nl-NL" dirty="0"/>
          </a:p>
        </p:txBody>
      </p:sp>
      <p:sp>
        <p:nvSpPr>
          <p:cNvPr id="46" name="Rechthoek 45">
            <a:extLst>
              <a:ext uri="{FF2B5EF4-FFF2-40B4-BE49-F238E27FC236}">
                <a16:creationId xmlns:a16="http://schemas.microsoft.com/office/drawing/2014/main" id="{2079880A-2306-D128-8C45-2135AE40F972}"/>
              </a:ext>
            </a:extLst>
          </p:cNvPr>
          <p:cNvSpPr>
            <a:spLocks noGrp="1" noRot="1" noMove="1" noResize="1" noEditPoints="1" noAdjustHandles="1" noChangeArrowheads="1" noChangeShapeType="1"/>
          </p:cNvSpPr>
          <p:nvPr/>
        </p:nvSpPr>
        <p:spPr>
          <a:xfrm>
            <a:off x="1382454" y="7236000"/>
            <a:ext cx="216000" cy="21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endParaRPr lang="nl-NL" dirty="0"/>
          </a:p>
        </p:txBody>
      </p:sp>
      <p:sp>
        <p:nvSpPr>
          <p:cNvPr id="47" name="Tekstvak 46">
            <a:extLst>
              <a:ext uri="{FF2B5EF4-FFF2-40B4-BE49-F238E27FC236}">
                <a16:creationId xmlns:a16="http://schemas.microsoft.com/office/drawing/2014/main" id="{1E9D1D38-E389-F42E-A054-59BC45220F48}"/>
              </a:ext>
            </a:extLst>
          </p:cNvPr>
          <p:cNvSpPr txBox="1">
            <a:spLocks noGrp="1" noRot="1" noMove="1" noResize="1" noEditPoints="1" noAdjustHandles="1" noChangeArrowheads="1" noChangeShapeType="1"/>
          </p:cNvSpPr>
          <p:nvPr/>
        </p:nvSpPr>
        <p:spPr>
          <a:xfrm>
            <a:off x="1867125" y="7718748"/>
            <a:ext cx="4217821" cy="276999"/>
          </a:xfrm>
          <a:prstGeom prst="rect">
            <a:avLst/>
          </a:prstGeom>
          <a:noFill/>
        </p:spPr>
        <p:txBody>
          <a:bodyPr wrap="none" rtlCol="0">
            <a:spAutoFit/>
          </a:bodyPr>
          <a:lstStyle/>
          <a:p>
            <a:r>
              <a:rPr lang="nl-NL" sz="1200" dirty="0">
                <a:solidFill>
                  <a:schemeClr val="bg1">
                    <a:lumMod val="65000"/>
                  </a:schemeClr>
                </a:solidFill>
                <a:latin typeface="Arial" panose="020B0604020202020204" pitchFamily="34" charset="0"/>
                <a:cs typeface="Arial" panose="020B0604020202020204" pitchFamily="34" charset="0"/>
              </a:rPr>
              <a:t>Schrijf hier eventueel je eerste ideeën voor werkvormen uit.</a:t>
            </a:r>
          </a:p>
        </p:txBody>
      </p:sp>
      <p:sp>
        <p:nvSpPr>
          <p:cNvPr id="48" name="Rechthoek 47">
            <a:extLst>
              <a:ext uri="{FF2B5EF4-FFF2-40B4-BE49-F238E27FC236}">
                <a16:creationId xmlns:a16="http://schemas.microsoft.com/office/drawing/2014/main" id="{2AB5EE92-4983-201A-A50E-A9969C8187DE}"/>
              </a:ext>
            </a:extLst>
          </p:cNvPr>
          <p:cNvSpPr>
            <a:spLocks noGrp="1" noRot="1" noMove="1" noResize="1" noEditPoints="1" noAdjustHandles="1" noChangeArrowheads="1" noChangeShapeType="1"/>
          </p:cNvSpPr>
          <p:nvPr/>
        </p:nvSpPr>
        <p:spPr>
          <a:xfrm>
            <a:off x="1383140" y="4680000"/>
            <a:ext cx="216000" cy="21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endParaRPr lang="nl-NL" dirty="0"/>
          </a:p>
        </p:txBody>
      </p:sp>
      <p:sp>
        <p:nvSpPr>
          <p:cNvPr id="49" name="Rechthoek 48">
            <a:extLst>
              <a:ext uri="{FF2B5EF4-FFF2-40B4-BE49-F238E27FC236}">
                <a16:creationId xmlns:a16="http://schemas.microsoft.com/office/drawing/2014/main" id="{558A37A0-3557-F18A-3399-EAC1E8F07DC0}"/>
              </a:ext>
            </a:extLst>
          </p:cNvPr>
          <p:cNvSpPr>
            <a:spLocks noGrp="1" noRot="1" noMove="1" noResize="1" noEditPoints="1" noAdjustHandles="1" noChangeArrowheads="1" noChangeShapeType="1"/>
          </p:cNvSpPr>
          <p:nvPr/>
        </p:nvSpPr>
        <p:spPr>
          <a:xfrm>
            <a:off x="1383140" y="5040000"/>
            <a:ext cx="216000" cy="21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endParaRPr lang="nl-NL" dirty="0"/>
          </a:p>
        </p:txBody>
      </p:sp>
      <p:sp>
        <p:nvSpPr>
          <p:cNvPr id="50" name="Rechthoek 49">
            <a:extLst>
              <a:ext uri="{FF2B5EF4-FFF2-40B4-BE49-F238E27FC236}">
                <a16:creationId xmlns:a16="http://schemas.microsoft.com/office/drawing/2014/main" id="{D8593EEC-52C5-360F-C2DC-23741CEC2291}"/>
              </a:ext>
            </a:extLst>
          </p:cNvPr>
          <p:cNvSpPr>
            <a:spLocks noGrp="1" noRot="1" noMove="1" noResize="1" noEditPoints="1" noAdjustHandles="1" noChangeArrowheads="1" noChangeShapeType="1"/>
          </p:cNvSpPr>
          <p:nvPr/>
        </p:nvSpPr>
        <p:spPr>
          <a:xfrm>
            <a:off x="1383140" y="6138000"/>
            <a:ext cx="216000" cy="21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endParaRPr lang="nl-NL" dirty="0"/>
          </a:p>
        </p:txBody>
      </p:sp>
      <p:sp>
        <p:nvSpPr>
          <p:cNvPr id="51" name="Rechthoek 50">
            <a:extLst>
              <a:ext uri="{FF2B5EF4-FFF2-40B4-BE49-F238E27FC236}">
                <a16:creationId xmlns:a16="http://schemas.microsoft.com/office/drawing/2014/main" id="{CE028143-6678-D485-FE70-701EA6DF9843}"/>
              </a:ext>
            </a:extLst>
          </p:cNvPr>
          <p:cNvSpPr>
            <a:spLocks noGrp="1" noRot="1" noMove="1" noResize="1" noEditPoints="1" noAdjustHandles="1" noChangeArrowheads="1" noChangeShapeType="1"/>
          </p:cNvSpPr>
          <p:nvPr/>
        </p:nvSpPr>
        <p:spPr>
          <a:xfrm>
            <a:off x="1383140" y="6505200"/>
            <a:ext cx="216000" cy="21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endParaRPr lang="nl-NL" dirty="0"/>
          </a:p>
        </p:txBody>
      </p:sp>
      <p:sp>
        <p:nvSpPr>
          <p:cNvPr id="4" name="Tekstvak 3">
            <a:extLst>
              <a:ext uri="{FF2B5EF4-FFF2-40B4-BE49-F238E27FC236}">
                <a16:creationId xmlns:a16="http://schemas.microsoft.com/office/drawing/2014/main" id="{74411831-0902-6C31-2353-80B07C35D30B}"/>
              </a:ext>
            </a:extLst>
          </p:cNvPr>
          <p:cNvSpPr txBox="1">
            <a:spLocks noGrp="1" noRot="1" noMove="1" noResize="1" noEditPoints="1" noAdjustHandles="1" noChangeArrowheads="1" noChangeShapeType="1"/>
          </p:cNvSpPr>
          <p:nvPr/>
        </p:nvSpPr>
        <p:spPr>
          <a:xfrm>
            <a:off x="4277123" y="1847159"/>
            <a:ext cx="1809821" cy="584775"/>
          </a:xfrm>
          <a:prstGeom prst="rect">
            <a:avLst/>
          </a:prstGeom>
          <a:noFill/>
        </p:spPr>
        <p:txBody>
          <a:bodyPr wrap="square" rtlCol="0">
            <a:spAutoFit/>
          </a:bodyPr>
          <a:lstStyle/>
          <a:p>
            <a:r>
              <a:rPr lang="en-US" sz="3200" dirty="0">
                <a:latin typeface="Arial" panose="020B0604020202020204" pitchFamily="34" charset="0"/>
                <a:cs typeface="Arial" panose="020B0604020202020204" pitchFamily="34" charset="0"/>
              </a:rPr>
              <a:t>BoKSA</a:t>
            </a:r>
            <a:endParaRPr lang="nl-NL" sz="3200" dirty="0">
              <a:latin typeface="Arial" panose="020B0604020202020204" pitchFamily="34" charset="0"/>
              <a:cs typeface="Arial" panose="020B0604020202020204" pitchFamily="34" charset="0"/>
            </a:endParaRPr>
          </a:p>
        </p:txBody>
      </p:sp>
      <p:sp>
        <p:nvSpPr>
          <p:cNvPr id="10" name="Tekstvak 9">
            <a:extLst>
              <a:ext uri="{FF2B5EF4-FFF2-40B4-BE49-F238E27FC236}">
                <a16:creationId xmlns:a16="http://schemas.microsoft.com/office/drawing/2014/main" id="{AF5D3B5B-31E5-C453-B194-B13E2DB2291C}"/>
              </a:ext>
            </a:extLst>
          </p:cNvPr>
          <p:cNvSpPr txBox="1">
            <a:spLocks noGrp="1" noRot="1" noMove="1" noResize="1" noEditPoints="1" noAdjustHandles="1" noChangeArrowheads="1" noChangeShapeType="1"/>
          </p:cNvSpPr>
          <p:nvPr/>
        </p:nvSpPr>
        <p:spPr>
          <a:xfrm>
            <a:off x="4002867" y="329477"/>
            <a:ext cx="1856977" cy="584775"/>
          </a:xfrm>
          <a:prstGeom prst="rect">
            <a:avLst/>
          </a:prstGeom>
          <a:noFill/>
        </p:spPr>
        <p:txBody>
          <a:bodyPr wrap="square" lIns="91440" tIns="45720" rIns="91440" bIns="45720" rtlCol="0" anchor="t">
            <a:spAutoFit/>
          </a:bodyPr>
          <a:lstStyle/>
          <a:p>
            <a:r>
              <a:rPr lang="en-US" sz="3200" dirty="0">
                <a:latin typeface="Arial"/>
                <a:cs typeface="Arial"/>
              </a:rPr>
              <a:t>Prestatie</a:t>
            </a:r>
            <a:endParaRPr lang="nl-NL" sz="3200" dirty="0">
              <a:latin typeface="Arial" panose="020B0604020202020204" pitchFamily="34" charset="0"/>
              <a:cs typeface="Arial" panose="020B0604020202020204" pitchFamily="34" charset="0"/>
            </a:endParaRPr>
          </a:p>
        </p:txBody>
      </p:sp>
      <p:sp>
        <p:nvSpPr>
          <p:cNvPr id="13" name="Rechthoek 12">
            <a:extLst>
              <a:ext uri="{FF2B5EF4-FFF2-40B4-BE49-F238E27FC236}">
                <a16:creationId xmlns:a16="http://schemas.microsoft.com/office/drawing/2014/main" id="{CACCC6FC-E0B7-E5EB-98D5-7D2B0DA7EED3}"/>
              </a:ext>
            </a:extLst>
          </p:cNvPr>
          <p:cNvSpPr>
            <a:spLocks noGrp="1" noRot="1" noMove="1" noResize="1" noEditPoints="1" noAdjustHandles="1" noChangeArrowheads="1" noChangeShapeType="1"/>
          </p:cNvSpPr>
          <p:nvPr/>
        </p:nvSpPr>
        <p:spPr>
          <a:xfrm>
            <a:off x="5990487" y="260458"/>
            <a:ext cx="723900" cy="695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endParaRPr lang="nl-NL" dirty="0"/>
          </a:p>
        </p:txBody>
      </p:sp>
      <p:sp>
        <p:nvSpPr>
          <p:cNvPr id="14" name="Rechthoek 13">
            <a:extLst>
              <a:ext uri="{FF2B5EF4-FFF2-40B4-BE49-F238E27FC236}">
                <a16:creationId xmlns:a16="http://schemas.microsoft.com/office/drawing/2014/main" id="{735CA662-E196-91FF-B299-704716EDF7B4}"/>
              </a:ext>
            </a:extLst>
          </p:cNvPr>
          <p:cNvSpPr>
            <a:spLocks noGrp="1" noRot="1" noMove="1" noResize="1" noEditPoints="1" noAdjustHandles="1" noChangeArrowheads="1" noChangeShapeType="1"/>
          </p:cNvSpPr>
          <p:nvPr/>
        </p:nvSpPr>
        <p:spPr>
          <a:xfrm>
            <a:off x="5990487" y="1792084"/>
            <a:ext cx="723900" cy="695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endParaRPr lang="nl-NL" dirty="0"/>
          </a:p>
        </p:txBody>
      </p:sp>
      <p:sp>
        <p:nvSpPr>
          <p:cNvPr id="12" name="Tekstvak 11">
            <a:extLst>
              <a:ext uri="{FF2B5EF4-FFF2-40B4-BE49-F238E27FC236}">
                <a16:creationId xmlns:a16="http://schemas.microsoft.com/office/drawing/2014/main" id="{10CA5344-506A-26E5-EF18-0BE66E703F51}"/>
              </a:ext>
            </a:extLst>
          </p:cNvPr>
          <p:cNvSpPr txBox="1">
            <a:spLocks noGrp="1" noRot="1" noMove="1" noResize="1" noEditPoints="1" noAdjustHandles="1" noChangeArrowheads="1" noChangeShapeType="1"/>
          </p:cNvSpPr>
          <p:nvPr/>
        </p:nvSpPr>
        <p:spPr>
          <a:xfrm rot="16200000">
            <a:off x="-1858317" y="4943906"/>
            <a:ext cx="4903907" cy="1200329"/>
          </a:xfrm>
          <a:prstGeom prst="rect">
            <a:avLst/>
          </a:prstGeom>
          <a:noFill/>
        </p:spPr>
        <p:txBody>
          <a:bodyPr wrap="none" rtlCol="0">
            <a:spAutoFit/>
          </a:bodyPr>
          <a:lstStyle/>
          <a:p>
            <a:r>
              <a:rPr lang="en-US" sz="7200" dirty="0">
                <a:latin typeface="Arial" panose="020B0604020202020204" pitchFamily="34" charset="0"/>
                <a:cs typeface="Arial" panose="020B0604020202020204" pitchFamily="34" charset="0"/>
              </a:rPr>
              <a:t>Knows how</a:t>
            </a:r>
            <a:endParaRPr lang="nl-NL" sz="7200"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6584777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hthoek 16">
            <a:extLst>
              <a:ext uri="{FF2B5EF4-FFF2-40B4-BE49-F238E27FC236}">
                <a16:creationId xmlns:a16="http://schemas.microsoft.com/office/drawing/2014/main" id="{D9E8EEA8-FA12-2745-4FD9-D5B8ED7D86B9}"/>
              </a:ext>
            </a:extLst>
          </p:cNvPr>
          <p:cNvSpPr>
            <a:spLocks noGrp="1" noRot="1" noMove="1" noResize="1" noEditPoints="1" noAdjustHandles="1" noChangeArrowheads="1" noChangeShapeType="1"/>
          </p:cNvSpPr>
          <p:nvPr/>
        </p:nvSpPr>
        <p:spPr>
          <a:xfrm>
            <a:off x="1082027" y="1697112"/>
            <a:ext cx="5784530" cy="885162"/>
          </a:xfrm>
          <a:prstGeom prst="rect">
            <a:avLst/>
          </a:prstGeom>
          <a:solidFill>
            <a:srgbClr val="C6C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2" name="Rechthoek 21">
            <a:extLst>
              <a:ext uri="{FF2B5EF4-FFF2-40B4-BE49-F238E27FC236}">
                <a16:creationId xmlns:a16="http://schemas.microsoft.com/office/drawing/2014/main" id="{9805BB2B-B813-4F1C-0201-B80234DF3FFE}"/>
              </a:ext>
            </a:extLst>
          </p:cNvPr>
          <p:cNvSpPr>
            <a:spLocks noGrp="1" noRot="1" noMove="1" noResize="1" noEditPoints="1" noAdjustHandles="1" noChangeArrowheads="1" noChangeShapeType="1"/>
          </p:cNvSpPr>
          <p:nvPr/>
        </p:nvSpPr>
        <p:spPr>
          <a:xfrm>
            <a:off x="1073470" y="3224463"/>
            <a:ext cx="5784530" cy="6681537"/>
          </a:xfrm>
          <a:prstGeom prst="rect">
            <a:avLst/>
          </a:prstGeom>
          <a:solidFill>
            <a:srgbClr val="C6C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Rechthoek 8">
            <a:extLst>
              <a:ext uri="{FF2B5EF4-FFF2-40B4-BE49-F238E27FC236}">
                <a16:creationId xmlns:a16="http://schemas.microsoft.com/office/drawing/2014/main" id="{4E8E73DA-C674-7A00-4649-67E2ED970FB2}"/>
              </a:ext>
            </a:extLst>
          </p:cNvPr>
          <p:cNvSpPr>
            <a:spLocks noGrp="1" noRot="1" noMove="1" noResize="1" noEditPoints="1" noAdjustHandles="1" noChangeArrowheads="1" noChangeShapeType="1"/>
          </p:cNvSpPr>
          <p:nvPr/>
        </p:nvSpPr>
        <p:spPr>
          <a:xfrm>
            <a:off x="1073470" y="-1425"/>
            <a:ext cx="5784530" cy="1054100"/>
          </a:xfrm>
          <a:prstGeom prst="rect">
            <a:avLst/>
          </a:prstGeom>
          <a:solidFill>
            <a:srgbClr val="C6C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8" name="Groep 7">
            <a:extLst>
              <a:ext uri="{FF2B5EF4-FFF2-40B4-BE49-F238E27FC236}">
                <a16:creationId xmlns:a16="http://schemas.microsoft.com/office/drawing/2014/main" id="{1E0EB997-A76B-A54B-E8B1-C1A7141069FD}"/>
              </a:ext>
            </a:extLst>
          </p:cNvPr>
          <p:cNvGrpSpPr>
            <a:grpSpLocks noGrp="1" noUngrp="1" noRot="1" noMove="1" noResize="1"/>
          </p:cNvGrpSpPr>
          <p:nvPr/>
        </p:nvGrpSpPr>
        <p:grpSpPr>
          <a:xfrm>
            <a:off x="0" y="0"/>
            <a:ext cx="2539859" cy="9906000"/>
            <a:chOff x="0" y="0"/>
            <a:chExt cx="2539859" cy="9906000"/>
          </a:xfrm>
        </p:grpSpPr>
        <p:sp>
          <p:nvSpPr>
            <p:cNvPr id="5" name="Rechthoek 4">
              <a:extLst>
                <a:ext uri="{FF2B5EF4-FFF2-40B4-BE49-F238E27FC236}">
                  <a16:creationId xmlns:a16="http://schemas.microsoft.com/office/drawing/2014/main" id="{66013265-4F9D-58C7-CD2F-5C65A852DA33}"/>
                </a:ext>
              </a:extLst>
            </p:cNvPr>
            <p:cNvSpPr>
              <a:spLocks noGrp="1" noRot="1" noMove="1" noResize="1" noEditPoints="1" noAdjustHandles="1" noChangeArrowheads="1" noChangeShapeType="1"/>
            </p:cNvSpPr>
            <p:nvPr/>
          </p:nvSpPr>
          <p:spPr>
            <a:xfrm>
              <a:off x="0" y="0"/>
              <a:ext cx="1193800" cy="9906000"/>
            </a:xfrm>
            <a:prstGeom prst="rect">
              <a:avLst/>
            </a:prstGeom>
            <a:solidFill>
              <a:srgbClr val="009C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Ovaal 5">
              <a:extLst>
                <a:ext uri="{FF2B5EF4-FFF2-40B4-BE49-F238E27FC236}">
                  <a16:creationId xmlns:a16="http://schemas.microsoft.com/office/drawing/2014/main" id="{1E2052C4-E1A2-BF08-2A78-B660C5777211}"/>
                </a:ext>
              </a:extLst>
            </p:cNvPr>
            <p:cNvSpPr>
              <a:spLocks noGrp="1" noRot="1" noMove="1" noResize="1" noEditPoints="1" noAdjustHandles="1" noChangeArrowheads="1" noChangeShapeType="1"/>
            </p:cNvSpPr>
            <p:nvPr/>
          </p:nvSpPr>
          <p:spPr>
            <a:xfrm>
              <a:off x="126859" y="231883"/>
              <a:ext cx="2413000" cy="2362200"/>
            </a:xfrm>
            <a:prstGeom prst="ellipse">
              <a:avLst/>
            </a:prstGeom>
            <a:solidFill>
              <a:schemeClr val="bg1"/>
            </a:solidFill>
            <a:ln w="88900">
              <a:solidFill>
                <a:srgbClr val="009C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pic>
        <p:nvPicPr>
          <p:cNvPr id="2" name="Picture 8" descr="Gratis vector afbeeldingen van Versnelling">
            <a:extLst>
              <a:ext uri="{FF2B5EF4-FFF2-40B4-BE49-F238E27FC236}">
                <a16:creationId xmlns:a16="http://schemas.microsoft.com/office/drawing/2014/main" id="{FDA2B7BC-BAF6-B7A6-C6E2-159E72719596}"/>
              </a:ext>
            </a:extLst>
          </p:cNvPr>
          <p:cNvPicPr>
            <a:picLocks noGrp="1" noRot="1" noChangeAspect="1" noMove="1" noResize="1" noEditPoints="1" noAdjustHandles="1" noChangeArrowheads="1" noChangeShapeType="1" noCrop="1"/>
          </p:cNvPicPr>
          <p:nvPr/>
        </p:nvPicPr>
        <p:blipFill>
          <a:blip r:embed="rId3">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rot="19484051">
            <a:off x="412398" y="888119"/>
            <a:ext cx="1841923" cy="1049726"/>
          </a:xfrm>
          <a:prstGeom prst="rect">
            <a:avLst/>
          </a:prstGeom>
          <a:noFill/>
          <a:extLst>
            <a:ext uri="{909E8E84-426E-40DD-AFC4-6F175D3DCCD1}">
              <a14:hiddenFill xmlns:a14="http://schemas.microsoft.com/office/drawing/2010/main">
                <a:solidFill>
                  <a:srgbClr val="FFFFFF"/>
                </a:solidFill>
              </a14:hiddenFill>
            </a:ext>
          </a:extLst>
        </p:spPr>
      </p:pic>
      <p:sp>
        <p:nvSpPr>
          <p:cNvPr id="3" name="Tijdelijke aanduiding voor voettekst 1">
            <a:extLst>
              <a:ext uri="{FF2B5EF4-FFF2-40B4-BE49-F238E27FC236}">
                <a16:creationId xmlns:a16="http://schemas.microsoft.com/office/drawing/2014/main" id="{E289DB61-8272-1046-4B80-8EA77E52E727}"/>
              </a:ext>
            </a:extLst>
          </p:cNvPr>
          <p:cNvSpPr>
            <a:spLocks noGrp="1" noRot="1" noMove="1" noResize="1" noEditPoints="1" noAdjustHandles="1" noChangeArrowheads="1" noChangeShapeType="1"/>
          </p:cNvSpPr>
          <p:nvPr>
            <p:ph type="ftr" sz="quarter" idx="11"/>
          </p:nvPr>
        </p:nvSpPr>
        <p:spPr>
          <a:xfrm>
            <a:off x="1193800" y="9720348"/>
            <a:ext cx="5664199" cy="201253"/>
          </a:xfrm>
        </p:spPr>
        <p:txBody>
          <a:bodyPr/>
          <a:lstStyle/>
          <a:p>
            <a:r>
              <a:rPr lang="nl-NL" dirty="0">
                <a:latin typeface="Arial"/>
                <a:cs typeface="Arial"/>
              </a:rPr>
              <a:t>SHUFFLE 4.0 update door Saxion OSS-TLC – Variant Miller</a:t>
            </a:r>
            <a:endParaRPr lang="nl-NL" dirty="0">
              <a:latin typeface="Arial" panose="020B0604020202020204" pitchFamily="34" charset="0"/>
              <a:cs typeface="Arial" panose="020B0604020202020204" pitchFamily="34" charset="0"/>
            </a:endParaRPr>
          </a:p>
        </p:txBody>
      </p:sp>
      <p:sp>
        <p:nvSpPr>
          <p:cNvPr id="11" name="Tekstvak 10">
            <a:extLst>
              <a:ext uri="{FF2B5EF4-FFF2-40B4-BE49-F238E27FC236}">
                <a16:creationId xmlns:a16="http://schemas.microsoft.com/office/drawing/2014/main" id="{57A847A5-F211-264A-0F21-9264845D82DE}"/>
              </a:ext>
            </a:extLst>
          </p:cNvPr>
          <p:cNvSpPr txBox="1">
            <a:spLocks noGrp="1" noRot="1" noMove="1" noResize="1" noEditPoints="1" noAdjustHandles="1" noChangeArrowheads="1" noChangeShapeType="1"/>
          </p:cNvSpPr>
          <p:nvPr/>
        </p:nvSpPr>
        <p:spPr>
          <a:xfrm>
            <a:off x="1807200" y="2751615"/>
            <a:ext cx="4616520" cy="276999"/>
          </a:xfrm>
          <a:prstGeom prst="rect">
            <a:avLst/>
          </a:prstGeom>
          <a:noFill/>
        </p:spPr>
        <p:txBody>
          <a:bodyPr wrap="none" rtlCol="0">
            <a:spAutoFit/>
          </a:bodyPr>
          <a:lstStyle/>
          <a:p>
            <a:r>
              <a:rPr lang="nl-NL" sz="1200" dirty="0">
                <a:solidFill>
                  <a:schemeClr val="bg1">
                    <a:lumMod val="65000"/>
                  </a:schemeClr>
                </a:solidFill>
                <a:latin typeface="Arial" panose="020B0604020202020204" pitchFamily="34" charset="0"/>
                <a:cs typeface="Arial" panose="020B0604020202020204" pitchFamily="34" charset="0"/>
              </a:rPr>
              <a:t>Meerdere BoKSA-onderdelen kunnen samengenomen worden.</a:t>
            </a:r>
          </a:p>
        </p:txBody>
      </p:sp>
      <p:graphicFrame>
        <p:nvGraphicFramePr>
          <p:cNvPr id="19" name="Tabel 16">
            <a:extLst>
              <a:ext uri="{FF2B5EF4-FFF2-40B4-BE49-F238E27FC236}">
                <a16:creationId xmlns:a16="http://schemas.microsoft.com/office/drawing/2014/main" id="{52B91B66-5277-1160-80BF-9A20D71D1525}"/>
              </a:ext>
            </a:extLst>
          </p:cNvPr>
          <p:cNvGraphicFramePr>
            <a:graphicFrameLocks noGrp="1" noDrilldown="1" noMove="1" noResize="1"/>
          </p:cNvGraphicFramePr>
          <p:nvPr/>
        </p:nvGraphicFramePr>
        <p:xfrm>
          <a:off x="1330184" y="4614068"/>
          <a:ext cx="5389407" cy="5114044"/>
        </p:xfrm>
        <a:graphic>
          <a:graphicData uri="http://schemas.openxmlformats.org/drawingml/2006/table">
            <a:tbl>
              <a:tblPr firstRow="1" bandRow="1">
                <a:tableStyleId>{5C22544A-7EE6-4342-B048-85BDC9FD1C3A}</a:tableStyleId>
              </a:tblPr>
              <a:tblGrid>
                <a:gridCol w="2344178">
                  <a:extLst>
                    <a:ext uri="{9D8B030D-6E8A-4147-A177-3AD203B41FA5}">
                      <a16:colId xmlns:a16="http://schemas.microsoft.com/office/drawing/2014/main" val="735489426"/>
                    </a:ext>
                  </a:extLst>
                </a:gridCol>
                <a:gridCol w="1967396">
                  <a:extLst>
                    <a:ext uri="{9D8B030D-6E8A-4147-A177-3AD203B41FA5}">
                      <a16:colId xmlns:a16="http://schemas.microsoft.com/office/drawing/2014/main" val="2382654711"/>
                    </a:ext>
                  </a:extLst>
                </a:gridCol>
                <a:gridCol w="358916">
                  <a:extLst>
                    <a:ext uri="{9D8B030D-6E8A-4147-A177-3AD203B41FA5}">
                      <a16:colId xmlns:a16="http://schemas.microsoft.com/office/drawing/2014/main" val="1437334465"/>
                    </a:ext>
                  </a:extLst>
                </a:gridCol>
                <a:gridCol w="358917">
                  <a:extLst>
                    <a:ext uri="{9D8B030D-6E8A-4147-A177-3AD203B41FA5}">
                      <a16:colId xmlns:a16="http://schemas.microsoft.com/office/drawing/2014/main" val="2693571067"/>
                    </a:ext>
                  </a:extLst>
                </a:gridCol>
                <a:gridCol w="360000">
                  <a:extLst>
                    <a:ext uri="{9D8B030D-6E8A-4147-A177-3AD203B41FA5}">
                      <a16:colId xmlns:a16="http://schemas.microsoft.com/office/drawing/2014/main" val="3571012844"/>
                    </a:ext>
                  </a:extLst>
                </a:gridCol>
              </a:tblGrid>
              <a:tr h="347517">
                <a:tc>
                  <a:txBody>
                    <a:bodyPr/>
                    <a:lstStyle/>
                    <a:p>
                      <a:pPr marL="0" indent="363538"/>
                      <a:r>
                        <a:rPr lang="nl-NL" sz="1400" b="0" noProof="0" dirty="0">
                          <a:solidFill>
                            <a:schemeClr val="tx1"/>
                          </a:solidFill>
                          <a:latin typeface="Arial" panose="020B0604020202020204" pitchFamily="34" charset="0"/>
                          <a:cs typeface="Arial" panose="020B0604020202020204" pitchFamily="34" charset="0"/>
                        </a:rPr>
                        <a:t>Kennis verwerven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42353693"/>
                  </a:ext>
                </a:extLst>
              </a:tr>
              <a:tr h="366656">
                <a:tc>
                  <a:txBody>
                    <a:bodyPr/>
                    <a:lstStyle/>
                    <a:p>
                      <a:pPr marL="0" indent="363538"/>
                      <a:r>
                        <a:rPr lang="nl-NL" sz="1400" b="0" noProof="0" dirty="0">
                          <a:solidFill>
                            <a:schemeClr val="tx1"/>
                          </a:solidFill>
                          <a:latin typeface="Arial" panose="020B0604020202020204" pitchFamily="34" charset="0"/>
                          <a:cs typeface="Arial" panose="020B0604020202020204" pitchFamily="34" charset="0"/>
                        </a:rPr>
                        <a:t>Onderzoeken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964996564"/>
                  </a:ext>
                </a:extLst>
              </a:tr>
              <a:tr h="366656">
                <a:tc>
                  <a:txBody>
                    <a:bodyPr/>
                    <a:lstStyle/>
                    <a:p>
                      <a:pPr marL="0" indent="363538"/>
                      <a:r>
                        <a:rPr lang="nl-NL" sz="1400" b="0" noProof="0" dirty="0">
                          <a:solidFill>
                            <a:schemeClr val="tx1"/>
                          </a:solidFill>
                          <a:latin typeface="Arial" panose="020B0604020202020204" pitchFamily="34" charset="0"/>
                          <a:cs typeface="Arial" panose="020B0604020202020204" pitchFamily="34" charset="0"/>
                        </a:rPr>
                        <a:t>Samenwerken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54648335"/>
                  </a:ext>
                </a:extLst>
              </a:tr>
              <a:tr h="366656">
                <a:tc>
                  <a:txBody>
                    <a:bodyPr/>
                    <a:lstStyle/>
                    <a:p>
                      <a:pPr marL="0" indent="363538"/>
                      <a:r>
                        <a:rPr lang="nl-NL" sz="1400" b="0" noProof="0" dirty="0">
                          <a:solidFill>
                            <a:schemeClr val="tx1"/>
                          </a:solidFill>
                          <a:latin typeface="Arial" panose="020B0604020202020204" pitchFamily="34" charset="0"/>
                          <a:cs typeface="Arial" panose="020B0604020202020204" pitchFamily="34" charset="0"/>
                        </a:rPr>
                        <a:t>Discussiëren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394720437"/>
                  </a:ext>
                </a:extLst>
              </a:tr>
              <a:tr h="366656">
                <a:tc>
                  <a:txBody>
                    <a:bodyPr/>
                    <a:lstStyle/>
                    <a:p>
                      <a:pPr marL="0" indent="363538"/>
                      <a:r>
                        <a:rPr lang="nl-NL" sz="1400" b="0" noProof="0" dirty="0">
                          <a:solidFill>
                            <a:schemeClr val="tx1"/>
                          </a:solidFill>
                          <a:latin typeface="Arial" panose="020B0604020202020204" pitchFamily="34" charset="0"/>
                          <a:cs typeface="Arial" panose="020B0604020202020204" pitchFamily="34" charset="0"/>
                        </a:rPr>
                        <a:t>Oefenen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301459542"/>
                  </a:ext>
                </a:extLst>
              </a:tr>
              <a:tr h="366656">
                <a:tc>
                  <a:txBody>
                    <a:bodyPr/>
                    <a:lstStyle/>
                    <a:p>
                      <a:pPr marL="0" indent="363538"/>
                      <a:r>
                        <a:rPr lang="nl-NL" sz="1400" b="0" noProof="0" dirty="0">
                          <a:solidFill>
                            <a:schemeClr val="tx1"/>
                          </a:solidFill>
                          <a:latin typeface="Arial" panose="020B0604020202020204" pitchFamily="34" charset="0"/>
                          <a:cs typeface="Arial" panose="020B0604020202020204" pitchFamily="34" charset="0"/>
                        </a:rPr>
                        <a:t>Produceren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492539787"/>
                  </a:ext>
                </a:extLst>
              </a:tr>
              <a:tr h="366656">
                <a:tc>
                  <a:txBody>
                    <a:bodyPr/>
                    <a:lstStyle/>
                    <a:p>
                      <a:pPr marL="0" indent="363538"/>
                      <a:r>
                        <a:rPr lang="nl-NL" sz="1400" b="0" noProof="0" dirty="0">
                          <a:solidFill>
                            <a:schemeClr val="tx1"/>
                          </a:solidFill>
                          <a:latin typeface="Arial" panose="020B0604020202020204" pitchFamily="34" charset="0"/>
                          <a:cs typeface="Arial" panose="020B0604020202020204" pitchFamily="34" charset="0"/>
                        </a:rPr>
                        <a:t>Reflecteren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157603465"/>
                  </a:ext>
                </a:extLst>
              </a:tr>
              <a:tr h="366656">
                <a:tc>
                  <a:txBody>
                    <a:bodyPr/>
                    <a:lstStyle/>
                    <a:p>
                      <a:pPr marL="263525" indent="100013">
                        <a:tabLst>
                          <a:tab pos="263525" algn="l"/>
                        </a:tabLst>
                      </a:pPr>
                      <a:r>
                        <a:rPr lang="nl-NL" sz="1400" b="0" noProof="0" dirty="0">
                          <a:solidFill>
                            <a:schemeClr val="tx1"/>
                          </a:solidFill>
                          <a:latin typeface="Arial" panose="020B0604020202020204" pitchFamily="34" charset="0"/>
                          <a:cs typeface="Arial" panose="020B0604020202020204" pitchFamily="34" charset="0"/>
                        </a:rPr>
                        <a:t>Studentbetrokkenheid</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965182878"/>
                  </a:ext>
                </a:extLst>
              </a:tr>
              <a:tr h="2199935">
                <a:tc gridSpan="5">
                  <a:txBody>
                    <a:bodyPr/>
                    <a:lstStyle/>
                    <a:p>
                      <a:pPr marL="0" indent="363538"/>
                      <a:endParaRPr lang="nl-NL" sz="1400" b="0" noProof="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hMerge="1">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hMerge="1">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hMerge="1">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hMerge="1">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74198072"/>
                  </a:ext>
                </a:extLst>
              </a:tr>
            </a:tbl>
          </a:graphicData>
        </a:graphic>
      </p:graphicFrame>
      <p:sp>
        <p:nvSpPr>
          <p:cNvPr id="34" name="Tekstvak 33">
            <a:extLst>
              <a:ext uri="{FF2B5EF4-FFF2-40B4-BE49-F238E27FC236}">
                <a16:creationId xmlns:a16="http://schemas.microsoft.com/office/drawing/2014/main" id="{906D54E1-E545-BB7E-7CB2-E875CB67CD1A}"/>
              </a:ext>
            </a:extLst>
          </p:cNvPr>
          <p:cNvSpPr txBox="1">
            <a:spLocks noGrp="1" noRot="1" noMove="1" noResize="1" noEditPoints="1" noAdjustHandles="1" noChangeArrowheads="1" noChangeShapeType="1"/>
          </p:cNvSpPr>
          <p:nvPr/>
        </p:nvSpPr>
        <p:spPr>
          <a:xfrm>
            <a:off x="1827525" y="4302465"/>
            <a:ext cx="1452642" cy="338554"/>
          </a:xfrm>
          <a:prstGeom prst="rect">
            <a:avLst/>
          </a:prstGeom>
          <a:noFill/>
        </p:spPr>
        <p:txBody>
          <a:bodyPr wrap="none" lIns="91440" tIns="45720" rIns="91440" bIns="45720" rtlCol="0" anchor="t">
            <a:spAutoFit/>
          </a:bodyPr>
          <a:lstStyle/>
          <a:p>
            <a:r>
              <a:rPr lang="en-US" sz="1600" b="1" dirty="0">
                <a:latin typeface="Arial"/>
                <a:cs typeface="Arial"/>
              </a:rPr>
              <a:t>Leeractiviteit</a:t>
            </a:r>
            <a:endParaRPr lang="nl-NL" sz="1600" b="1" dirty="0">
              <a:latin typeface="Arial" panose="020B0604020202020204" pitchFamily="34" charset="0"/>
              <a:cs typeface="Arial" panose="020B0604020202020204" pitchFamily="34" charset="0"/>
            </a:endParaRPr>
          </a:p>
        </p:txBody>
      </p:sp>
      <p:sp>
        <p:nvSpPr>
          <p:cNvPr id="35" name="Tekstvak 34">
            <a:extLst>
              <a:ext uri="{FF2B5EF4-FFF2-40B4-BE49-F238E27FC236}">
                <a16:creationId xmlns:a16="http://schemas.microsoft.com/office/drawing/2014/main" id="{9508D292-D92B-AADD-62BF-7A642EBF191E}"/>
              </a:ext>
            </a:extLst>
          </p:cNvPr>
          <p:cNvSpPr txBox="1">
            <a:spLocks noGrp="1" noRot="1" noMove="1" noResize="1" noEditPoints="1" noAdjustHandles="1" noChangeArrowheads="1" noChangeShapeType="1"/>
          </p:cNvSpPr>
          <p:nvPr/>
        </p:nvSpPr>
        <p:spPr>
          <a:xfrm>
            <a:off x="3836325" y="4289429"/>
            <a:ext cx="1622560" cy="338554"/>
          </a:xfrm>
          <a:prstGeom prst="rect">
            <a:avLst/>
          </a:prstGeom>
          <a:noFill/>
        </p:spPr>
        <p:txBody>
          <a:bodyPr wrap="none" rtlCol="0">
            <a:spAutoFit/>
          </a:bodyPr>
          <a:lstStyle/>
          <a:p>
            <a:r>
              <a:rPr lang="en-US" sz="1600" b="1" dirty="0">
                <a:latin typeface="Arial" panose="020B0604020202020204" pitchFamily="34" charset="0"/>
                <a:cs typeface="Arial" panose="020B0604020202020204" pitchFamily="34" charset="0"/>
              </a:rPr>
              <a:t>Idee werkvorm</a:t>
            </a:r>
            <a:endParaRPr lang="nl-NL" sz="1600" b="1" dirty="0">
              <a:latin typeface="Arial" panose="020B0604020202020204" pitchFamily="34" charset="0"/>
              <a:cs typeface="Arial" panose="020B0604020202020204" pitchFamily="34" charset="0"/>
            </a:endParaRPr>
          </a:p>
        </p:txBody>
      </p:sp>
      <p:grpSp>
        <p:nvGrpSpPr>
          <p:cNvPr id="36" name="Groep 35">
            <a:extLst>
              <a:ext uri="{FF2B5EF4-FFF2-40B4-BE49-F238E27FC236}">
                <a16:creationId xmlns:a16="http://schemas.microsoft.com/office/drawing/2014/main" id="{EC5F2D40-8ED3-16C2-29A2-CBD200DF9D4E}"/>
              </a:ext>
            </a:extLst>
          </p:cNvPr>
          <p:cNvGrpSpPr>
            <a:grpSpLocks noGrp="1" noUngrp="1" noRot="1" noMove="1" noResize="1"/>
          </p:cNvGrpSpPr>
          <p:nvPr/>
        </p:nvGrpSpPr>
        <p:grpSpPr>
          <a:xfrm>
            <a:off x="5675813" y="3189600"/>
            <a:ext cx="1017811" cy="1476710"/>
            <a:chOff x="5666288" y="3189600"/>
            <a:chExt cx="1017811" cy="1476710"/>
          </a:xfrm>
        </p:grpSpPr>
        <p:grpSp>
          <p:nvGrpSpPr>
            <p:cNvPr id="37" name="Groep 36">
              <a:extLst>
                <a:ext uri="{FF2B5EF4-FFF2-40B4-BE49-F238E27FC236}">
                  <a16:creationId xmlns:a16="http://schemas.microsoft.com/office/drawing/2014/main" id="{D03AE680-1275-9D34-D4F3-7E3F25DDBABC}"/>
                </a:ext>
              </a:extLst>
            </p:cNvPr>
            <p:cNvGrpSpPr>
              <a:grpSpLocks noGrp="1" noUngrp="1" noRot="1" noMove="1" noResize="1"/>
            </p:cNvGrpSpPr>
            <p:nvPr/>
          </p:nvGrpSpPr>
          <p:grpSpPr>
            <a:xfrm>
              <a:off x="5666288" y="3369668"/>
              <a:ext cx="1017811" cy="1296642"/>
              <a:chOff x="5666288" y="3369668"/>
              <a:chExt cx="1017811" cy="1296642"/>
            </a:xfrm>
          </p:grpSpPr>
          <p:sp>
            <p:nvSpPr>
              <p:cNvPr id="40" name="Tekstvak 39">
                <a:extLst>
                  <a:ext uri="{FF2B5EF4-FFF2-40B4-BE49-F238E27FC236}">
                    <a16:creationId xmlns:a16="http://schemas.microsoft.com/office/drawing/2014/main" id="{69F4594F-D489-F6DA-E824-EC52EABCDED9}"/>
                  </a:ext>
                </a:extLst>
              </p:cNvPr>
              <p:cNvSpPr txBox="1">
                <a:spLocks noGrp="1" noRot="1" noMove="1" noResize="1" noEditPoints="1" noAdjustHandles="1" noChangeArrowheads="1" noChangeShapeType="1"/>
              </p:cNvSpPr>
              <p:nvPr/>
            </p:nvSpPr>
            <p:spPr>
              <a:xfrm rot="16200000">
                <a:off x="5175737" y="3860219"/>
                <a:ext cx="1288879" cy="307777"/>
              </a:xfrm>
              <a:prstGeom prst="rect">
                <a:avLst/>
              </a:prstGeom>
              <a:noFill/>
            </p:spPr>
            <p:txBody>
              <a:bodyPr wrap="none" rtlCol="0">
                <a:spAutoFit/>
              </a:bodyPr>
              <a:lstStyle/>
              <a:p>
                <a:r>
                  <a:rPr lang="en-US" sz="1400" dirty="0">
                    <a:latin typeface="Arial" panose="020B0604020202020204" pitchFamily="34" charset="0"/>
                    <a:cs typeface="Arial" panose="020B0604020202020204" pitchFamily="34" charset="0"/>
                  </a:rPr>
                  <a:t>Voorbereiding</a:t>
                </a:r>
                <a:endParaRPr lang="nl-NL" sz="1400" dirty="0">
                  <a:latin typeface="Arial" panose="020B0604020202020204" pitchFamily="34" charset="0"/>
                  <a:cs typeface="Arial" panose="020B0604020202020204" pitchFamily="34" charset="0"/>
                </a:endParaRPr>
              </a:p>
            </p:txBody>
          </p:sp>
          <p:sp>
            <p:nvSpPr>
              <p:cNvPr id="41" name="Tekstvak 40">
                <a:extLst>
                  <a:ext uri="{FF2B5EF4-FFF2-40B4-BE49-F238E27FC236}">
                    <a16:creationId xmlns:a16="http://schemas.microsoft.com/office/drawing/2014/main" id="{E1C220DB-6C97-F35D-689F-1361B50A9556}"/>
                  </a:ext>
                </a:extLst>
              </p:cNvPr>
              <p:cNvSpPr txBox="1">
                <a:spLocks noGrp="1" noRot="1" noMove="1" noResize="1" noEditPoints="1" noAdjustHandles="1" noChangeArrowheads="1" noChangeShapeType="1"/>
              </p:cNvSpPr>
              <p:nvPr/>
            </p:nvSpPr>
            <p:spPr>
              <a:xfrm rot="16200000">
                <a:off x="5583600" y="3931974"/>
                <a:ext cx="1160895" cy="307777"/>
              </a:xfrm>
              <a:prstGeom prst="rect">
                <a:avLst/>
              </a:prstGeom>
              <a:noFill/>
            </p:spPr>
            <p:txBody>
              <a:bodyPr wrap="none" rtlCol="0">
                <a:spAutoFit/>
              </a:bodyPr>
              <a:lstStyle/>
              <a:p>
                <a:r>
                  <a:rPr lang="en-US" sz="1400" dirty="0">
                    <a:latin typeface="Arial" panose="020B0604020202020204" pitchFamily="34" charset="0"/>
                    <a:cs typeface="Arial" panose="020B0604020202020204" pitchFamily="34" charset="0"/>
                  </a:rPr>
                  <a:t>Bijeenkomst</a:t>
                </a:r>
                <a:endParaRPr lang="nl-NL" sz="1400" dirty="0">
                  <a:latin typeface="Arial" panose="020B0604020202020204" pitchFamily="34" charset="0"/>
                  <a:cs typeface="Arial" panose="020B0604020202020204" pitchFamily="34" charset="0"/>
                </a:endParaRPr>
              </a:p>
            </p:txBody>
          </p:sp>
          <p:sp>
            <p:nvSpPr>
              <p:cNvPr id="42" name="Tekstvak 41">
                <a:extLst>
                  <a:ext uri="{FF2B5EF4-FFF2-40B4-BE49-F238E27FC236}">
                    <a16:creationId xmlns:a16="http://schemas.microsoft.com/office/drawing/2014/main" id="{860DA8A3-75E3-B11A-ACAC-89F4C20B35D8}"/>
                  </a:ext>
                </a:extLst>
              </p:cNvPr>
              <p:cNvSpPr txBox="1">
                <a:spLocks noGrp="1" noRot="1" noMove="1" noResize="1" noEditPoints="1" noAdjustHandles="1" noChangeArrowheads="1" noChangeShapeType="1"/>
              </p:cNvSpPr>
              <p:nvPr/>
            </p:nvSpPr>
            <p:spPr>
              <a:xfrm rot="16200000">
                <a:off x="5994775" y="3976986"/>
                <a:ext cx="1070871" cy="307777"/>
              </a:xfrm>
              <a:prstGeom prst="rect">
                <a:avLst/>
              </a:prstGeom>
              <a:noFill/>
            </p:spPr>
            <p:txBody>
              <a:bodyPr wrap="none" rtlCol="0">
                <a:spAutoFit/>
              </a:bodyPr>
              <a:lstStyle/>
              <a:p>
                <a:r>
                  <a:rPr lang="en-US" sz="1400" dirty="0">
                    <a:latin typeface="Arial" panose="020B0604020202020204" pitchFamily="34" charset="0"/>
                    <a:cs typeface="Arial" panose="020B0604020202020204" pitchFamily="34" charset="0"/>
                  </a:rPr>
                  <a:t>Verwerking</a:t>
                </a:r>
                <a:endParaRPr lang="nl-NL" sz="1400" dirty="0">
                  <a:latin typeface="Arial" panose="020B0604020202020204" pitchFamily="34" charset="0"/>
                  <a:cs typeface="Arial" panose="020B0604020202020204" pitchFamily="34" charset="0"/>
                </a:endParaRPr>
              </a:p>
            </p:txBody>
          </p:sp>
        </p:grpSp>
        <p:sp>
          <p:nvSpPr>
            <p:cNvPr id="38" name="Tekstvak 37">
              <a:extLst>
                <a:ext uri="{FF2B5EF4-FFF2-40B4-BE49-F238E27FC236}">
                  <a16:creationId xmlns:a16="http://schemas.microsoft.com/office/drawing/2014/main" id="{0AED5465-A0BD-034B-F135-08B81FAD5EEF}"/>
                </a:ext>
              </a:extLst>
            </p:cNvPr>
            <p:cNvSpPr txBox="1">
              <a:spLocks noGrp="1" noRot="1" noMove="1" noResize="1" noEditPoints="1" noAdjustHandles="1" noChangeArrowheads="1" noChangeShapeType="1"/>
            </p:cNvSpPr>
            <p:nvPr/>
          </p:nvSpPr>
          <p:spPr>
            <a:xfrm>
              <a:off x="5826140" y="3189600"/>
              <a:ext cx="651140" cy="338554"/>
            </a:xfrm>
            <a:prstGeom prst="rect">
              <a:avLst/>
            </a:prstGeom>
            <a:noFill/>
          </p:spPr>
          <p:txBody>
            <a:bodyPr wrap="none" rtlCol="0">
              <a:spAutoFit/>
            </a:bodyPr>
            <a:lstStyle/>
            <a:p>
              <a:r>
                <a:rPr lang="en-US" sz="1600" b="1" dirty="0">
                  <a:latin typeface="Arial" panose="020B0604020202020204" pitchFamily="34" charset="0"/>
                  <a:cs typeface="Arial" panose="020B0604020202020204" pitchFamily="34" charset="0"/>
                </a:rPr>
                <a:t>Fase</a:t>
              </a:r>
              <a:endParaRPr lang="nl-NL" sz="1600" b="1" dirty="0">
                <a:latin typeface="Arial" panose="020B0604020202020204" pitchFamily="34" charset="0"/>
                <a:cs typeface="Arial" panose="020B0604020202020204" pitchFamily="34" charset="0"/>
              </a:endParaRPr>
            </a:p>
          </p:txBody>
        </p:sp>
      </p:grpSp>
      <p:sp>
        <p:nvSpPr>
          <p:cNvPr id="43" name="Rechthoek 42">
            <a:extLst>
              <a:ext uri="{FF2B5EF4-FFF2-40B4-BE49-F238E27FC236}">
                <a16:creationId xmlns:a16="http://schemas.microsoft.com/office/drawing/2014/main" id="{59735976-4352-598C-E38E-135BA1D3AE23}"/>
              </a:ext>
            </a:extLst>
          </p:cNvPr>
          <p:cNvSpPr>
            <a:spLocks noGrp="1" noRot="1" noMove="1" noResize="1" noEditPoints="1" noAdjustHandles="1" noChangeArrowheads="1" noChangeShapeType="1"/>
          </p:cNvSpPr>
          <p:nvPr/>
        </p:nvSpPr>
        <p:spPr>
          <a:xfrm>
            <a:off x="1383140" y="5403600"/>
            <a:ext cx="216000" cy="21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endParaRPr lang="nl-NL" dirty="0"/>
          </a:p>
        </p:txBody>
      </p:sp>
      <p:sp>
        <p:nvSpPr>
          <p:cNvPr id="44" name="Rechthoek 43">
            <a:extLst>
              <a:ext uri="{FF2B5EF4-FFF2-40B4-BE49-F238E27FC236}">
                <a16:creationId xmlns:a16="http://schemas.microsoft.com/office/drawing/2014/main" id="{3F680690-84B9-4F01-1267-903C19735427}"/>
              </a:ext>
            </a:extLst>
          </p:cNvPr>
          <p:cNvSpPr>
            <a:spLocks noGrp="1" noRot="1" noMove="1" noResize="1" noEditPoints="1" noAdjustHandles="1" noChangeArrowheads="1" noChangeShapeType="1"/>
          </p:cNvSpPr>
          <p:nvPr/>
        </p:nvSpPr>
        <p:spPr>
          <a:xfrm>
            <a:off x="1382454" y="6872400"/>
            <a:ext cx="216000" cy="21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endParaRPr lang="nl-NL" dirty="0"/>
          </a:p>
        </p:txBody>
      </p:sp>
      <p:sp>
        <p:nvSpPr>
          <p:cNvPr id="45" name="Rechthoek 44">
            <a:extLst>
              <a:ext uri="{FF2B5EF4-FFF2-40B4-BE49-F238E27FC236}">
                <a16:creationId xmlns:a16="http://schemas.microsoft.com/office/drawing/2014/main" id="{67978BB4-0F24-2BF8-5C8D-80D447DE8A87}"/>
              </a:ext>
            </a:extLst>
          </p:cNvPr>
          <p:cNvSpPr>
            <a:spLocks noGrp="1" noRot="1" noMove="1" noResize="1" noEditPoints="1" noAdjustHandles="1" noChangeArrowheads="1" noChangeShapeType="1"/>
          </p:cNvSpPr>
          <p:nvPr/>
        </p:nvSpPr>
        <p:spPr>
          <a:xfrm>
            <a:off x="1383140" y="5770800"/>
            <a:ext cx="216000" cy="21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endParaRPr lang="nl-NL" dirty="0"/>
          </a:p>
        </p:txBody>
      </p:sp>
      <p:sp>
        <p:nvSpPr>
          <p:cNvPr id="46" name="Rechthoek 45">
            <a:extLst>
              <a:ext uri="{FF2B5EF4-FFF2-40B4-BE49-F238E27FC236}">
                <a16:creationId xmlns:a16="http://schemas.microsoft.com/office/drawing/2014/main" id="{2079880A-2306-D128-8C45-2135AE40F972}"/>
              </a:ext>
            </a:extLst>
          </p:cNvPr>
          <p:cNvSpPr>
            <a:spLocks noGrp="1" noRot="1" noMove="1" noResize="1" noEditPoints="1" noAdjustHandles="1" noChangeArrowheads="1" noChangeShapeType="1"/>
          </p:cNvSpPr>
          <p:nvPr/>
        </p:nvSpPr>
        <p:spPr>
          <a:xfrm>
            <a:off x="1382454" y="7236000"/>
            <a:ext cx="216000" cy="21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endParaRPr lang="nl-NL" dirty="0"/>
          </a:p>
        </p:txBody>
      </p:sp>
      <p:sp>
        <p:nvSpPr>
          <p:cNvPr id="47" name="Tekstvak 46">
            <a:extLst>
              <a:ext uri="{FF2B5EF4-FFF2-40B4-BE49-F238E27FC236}">
                <a16:creationId xmlns:a16="http://schemas.microsoft.com/office/drawing/2014/main" id="{1E9D1D38-E389-F42E-A054-59BC45220F48}"/>
              </a:ext>
            </a:extLst>
          </p:cNvPr>
          <p:cNvSpPr txBox="1">
            <a:spLocks noGrp="1" noRot="1" noMove="1" noResize="1" noEditPoints="1" noAdjustHandles="1" noChangeArrowheads="1" noChangeShapeType="1"/>
          </p:cNvSpPr>
          <p:nvPr/>
        </p:nvSpPr>
        <p:spPr>
          <a:xfrm>
            <a:off x="1867125" y="7718748"/>
            <a:ext cx="4217821" cy="276999"/>
          </a:xfrm>
          <a:prstGeom prst="rect">
            <a:avLst/>
          </a:prstGeom>
          <a:noFill/>
        </p:spPr>
        <p:txBody>
          <a:bodyPr wrap="none" rtlCol="0">
            <a:spAutoFit/>
          </a:bodyPr>
          <a:lstStyle/>
          <a:p>
            <a:r>
              <a:rPr lang="nl-NL" sz="1200" dirty="0">
                <a:solidFill>
                  <a:schemeClr val="bg1">
                    <a:lumMod val="65000"/>
                  </a:schemeClr>
                </a:solidFill>
                <a:latin typeface="Arial" panose="020B0604020202020204" pitchFamily="34" charset="0"/>
                <a:cs typeface="Arial" panose="020B0604020202020204" pitchFamily="34" charset="0"/>
              </a:rPr>
              <a:t>Schrijf hier eventueel je eerste ideeën voor werkvormen uit.</a:t>
            </a:r>
          </a:p>
        </p:txBody>
      </p:sp>
      <p:sp>
        <p:nvSpPr>
          <p:cNvPr id="48" name="Rechthoek 47">
            <a:extLst>
              <a:ext uri="{FF2B5EF4-FFF2-40B4-BE49-F238E27FC236}">
                <a16:creationId xmlns:a16="http://schemas.microsoft.com/office/drawing/2014/main" id="{2AB5EE92-4983-201A-A50E-A9969C8187DE}"/>
              </a:ext>
            </a:extLst>
          </p:cNvPr>
          <p:cNvSpPr>
            <a:spLocks noGrp="1" noRot="1" noMove="1" noResize="1" noEditPoints="1" noAdjustHandles="1" noChangeArrowheads="1" noChangeShapeType="1"/>
          </p:cNvSpPr>
          <p:nvPr/>
        </p:nvSpPr>
        <p:spPr>
          <a:xfrm>
            <a:off x="1383140" y="4680000"/>
            <a:ext cx="216000" cy="21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endParaRPr lang="nl-NL" dirty="0"/>
          </a:p>
        </p:txBody>
      </p:sp>
      <p:sp>
        <p:nvSpPr>
          <p:cNvPr id="49" name="Rechthoek 48">
            <a:extLst>
              <a:ext uri="{FF2B5EF4-FFF2-40B4-BE49-F238E27FC236}">
                <a16:creationId xmlns:a16="http://schemas.microsoft.com/office/drawing/2014/main" id="{558A37A0-3557-F18A-3399-EAC1E8F07DC0}"/>
              </a:ext>
            </a:extLst>
          </p:cNvPr>
          <p:cNvSpPr>
            <a:spLocks noGrp="1" noRot="1" noMove="1" noResize="1" noEditPoints="1" noAdjustHandles="1" noChangeArrowheads="1" noChangeShapeType="1"/>
          </p:cNvSpPr>
          <p:nvPr/>
        </p:nvSpPr>
        <p:spPr>
          <a:xfrm>
            <a:off x="1383140" y="5040000"/>
            <a:ext cx="216000" cy="21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endParaRPr lang="nl-NL" dirty="0"/>
          </a:p>
        </p:txBody>
      </p:sp>
      <p:sp>
        <p:nvSpPr>
          <p:cNvPr id="50" name="Rechthoek 49">
            <a:extLst>
              <a:ext uri="{FF2B5EF4-FFF2-40B4-BE49-F238E27FC236}">
                <a16:creationId xmlns:a16="http://schemas.microsoft.com/office/drawing/2014/main" id="{D8593EEC-52C5-360F-C2DC-23741CEC2291}"/>
              </a:ext>
            </a:extLst>
          </p:cNvPr>
          <p:cNvSpPr>
            <a:spLocks noGrp="1" noRot="1" noMove="1" noResize="1" noEditPoints="1" noAdjustHandles="1" noChangeArrowheads="1" noChangeShapeType="1"/>
          </p:cNvSpPr>
          <p:nvPr/>
        </p:nvSpPr>
        <p:spPr>
          <a:xfrm>
            <a:off x="1383140" y="6138000"/>
            <a:ext cx="216000" cy="21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endParaRPr lang="nl-NL" dirty="0"/>
          </a:p>
        </p:txBody>
      </p:sp>
      <p:sp>
        <p:nvSpPr>
          <p:cNvPr id="51" name="Rechthoek 50">
            <a:extLst>
              <a:ext uri="{FF2B5EF4-FFF2-40B4-BE49-F238E27FC236}">
                <a16:creationId xmlns:a16="http://schemas.microsoft.com/office/drawing/2014/main" id="{CE028143-6678-D485-FE70-701EA6DF9843}"/>
              </a:ext>
            </a:extLst>
          </p:cNvPr>
          <p:cNvSpPr>
            <a:spLocks noGrp="1" noRot="1" noMove="1" noResize="1" noEditPoints="1" noAdjustHandles="1" noChangeArrowheads="1" noChangeShapeType="1"/>
          </p:cNvSpPr>
          <p:nvPr/>
        </p:nvSpPr>
        <p:spPr>
          <a:xfrm>
            <a:off x="1383140" y="6505200"/>
            <a:ext cx="216000" cy="21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endParaRPr lang="nl-NL" dirty="0"/>
          </a:p>
        </p:txBody>
      </p:sp>
      <p:sp>
        <p:nvSpPr>
          <p:cNvPr id="4" name="Tekstvak 3">
            <a:extLst>
              <a:ext uri="{FF2B5EF4-FFF2-40B4-BE49-F238E27FC236}">
                <a16:creationId xmlns:a16="http://schemas.microsoft.com/office/drawing/2014/main" id="{74411831-0902-6C31-2353-80B07C35D30B}"/>
              </a:ext>
            </a:extLst>
          </p:cNvPr>
          <p:cNvSpPr txBox="1">
            <a:spLocks noGrp="1" noRot="1" noMove="1" noResize="1" noEditPoints="1" noAdjustHandles="1" noChangeArrowheads="1" noChangeShapeType="1"/>
          </p:cNvSpPr>
          <p:nvPr/>
        </p:nvSpPr>
        <p:spPr>
          <a:xfrm>
            <a:off x="4277123" y="1847159"/>
            <a:ext cx="1809821" cy="584775"/>
          </a:xfrm>
          <a:prstGeom prst="rect">
            <a:avLst/>
          </a:prstGeom>
          <a:noFill/>
        </p:spPr>
        <p:txBody>
          <a:bodyPr wrap="square" rtlCol="0">
            <a:spAutoFit/>
          </a:bodyPr>
          <a:lstStyle/>
          <a:p>
            <a:r>
              <a:rPr lang="en-US" sz="3200" dirty="0">
                <a:latin typeface="Arial" panose="020B0604020202020204" pitchFamily="34" charset="0"/>
                <a:cs typeface="Arial" panose="020B0604020202020204" pitchFamily="34" charset="0"/>
              </a:rPr>
              <a:t>BoKSA</a:t>
            </a:r>
            <a:endParaRPr lang="nl-NL" sz="3200" dirty="0">
              <a:latin typeface="Arial" panose="020B0604020202020204" pitchFamily="34" charset="0"/>
              <a:cs typeface="Arial" panose="020B0604020202020204" pitchFamily="34" charset="0"/>
            </a:endParaRPr>
          </a:p>
        </p:txBody>
      </p:sp>
      <p:sp>
        <p:nvSpPr>
          <p:cNvPr id="10" name="Tekstvak 9">
            <a:extLst>
              <a:ext uri="{FF2B5EF4-FFF2-40B4-BE49-F238E27FC236}">
                <a16:creationId xmlns:a16="http://schemas.microsoft.com/office/drawing/2014/main" id="{AF5D3B5B-31E5-C453-B194-B13E2DB2291C}"/>
              </a:ext>
            </a:extLst>
          </p:cNvPr>
          <p:cNvSpPr txBox="1">
            <a:spLocks noGrp="1" noRot="1" noMove="1" noResize="1" noEditPoints="1" noAdjustHandles="1" noChangeArrowheads="1" noChangeShapeType="1"/>
          </p:cNvSpPr>
          <p:nvPr/>
        </p:nvSpPr>
        <p:spPr>
          <a:xfrm>
            <a:off x="4002867" y="329477"/>
            <a:ext cx="1856977" cy="584775"/>
          </a:xfrm>
          <a:prstGeom prst="rect">
            <a:avLst/>
          </a:prstGeom>
          <a:noFill/>
        </p:spPr>
        <p:txBody>
          <a:bodyPr wrap="square" lIns="91440" tIns="45720" rIns="91440" bIns="45720" rtlCol="0" anchor="t">
            <a:spAutoFit/>
          </a:bodyPr>
          <a:lstStyle/>
          <a:p>
            <a:r>
              <a:rPr lang="en-US" sz="3200" dirty="0">
                <a:latin typeface="Arial"/>
                <a:cs typeface="Arial"/>
              </a:rPr>
              <a:t>Prestatie</a:t>
            </a:r>
            <a:endParaRPr lang="nl-NL" sz="3200" dirty="0">
              <a:latin typeface="Arial" panose="020B0604020202020204" pitchFamily="34" charset="0"/>
              <a:cs typeface="Arial" panose="020B0604020202020204" pitchFamily="34" charset="0"/>
            </a:endParaRPr>
          </a:p>
        </p:txBody>
      </p:sp>
      <p:sp>
        <p:nvSpPr>
          <p:cNvPr id="13" name="Rechthoek 12">
            <a:extLst>
              <a:ext uri="{FF2B5EF4-FFF2-40B4-BE49-F238E27FC236}">
                <a16:creationId xmlns:a16="http://schemas.microsoft.com/office/drawing/2014/main" id="{CACCC6FC-E0B7-E5EB-98D5-7D2B0DA7EED3}"/>
              </a:ext>
            </a:extLst>
          </p:cNvPr>
          <p:cNvSpPr>
            <a:spLocks noGrp="1" noRot="1" noMove="1" noResize="1" noEditPoints="1" noAdjustHandles="1" noChangeArrowheads="1" noChangeShapeType="1"/>
          </p:cNvSpPr>
          <p:nvPr/>
        </p:nvSpPr>
        <p:spPr>
          <a:xfrm>
            <a:off x="5990487" y="260458"/>
            <a:ext cx="723900" cy="695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endParaRPr lang="nl-NL" dirty="0"/>
          </a:p>
        </p:txBody>
      </p:sp>
      <p:sp>
        <p:nvSpPr>
          <p:cNvPr id="14" name="Rechthoek 13">
            <a:extLst>
              <a:ext uri="{FF2B5EF4-FFF2-40B4-BE49-F238E27FC236}">
                <a16:creationId xmlns:a16="http://schemas.microsoft.com/office/drawing/2014/main" id="{735CA662-E196-91FF-B299-704716EDF7B4}"/>
              </a:ext>
            </a:extLst>
          </p:cNvPr>
          <p:cNvSpPr>
            <a:spLocks noGrp="1" noRot="1" noMove="1" noResize="1" noEditPoints="1" noAdjustHandles="1" noChangeArrowheads="1" noChangeShapeType="1"/>
          </p:cNvSpPr>
          <p:nvPr/>
        </p:nvSpPr>
        <p:spPr>
          <a:xfrm>
            <a:off x="5990487" y="1792084"/>
            <a:ext cx="723900" cy="695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endParaRPr lang="nl-NL" dirty="0"/>
          </a:p>
        </p:txBody>
      </p:sp>
      <p:sp>
        <p:nvSpPr>
          <p:cNvPr id="12" name="Tekstvak 11">
            <a:extLst>
              <a:ext uri="{FF2B5EF4-FFF2-40B4-BE49-F238E27FC236}">
                <a16:creationId xmlns:a16="http://schemas.microsoft.com/office/drawing/2014/main" id="{10CA5344-506A-26E5-EF18-0BE66E703F51}"/>
              </a:ext>
            </a:extLst>
          </p:cNvPr>
          <p:cNvSpPr txBox="1">
            <a:spLocks noGrp="1" noRot="1" noMove="1" noResize="1" noEditPoints="1" noAdjustHandles="1" noChangeArrowheads="1" noChangeShapeType="1"/>
          </p:cNvSpPr>
          <p:nvPr/>
        </p:nvSpPr>
        <p:spPr>
          <a:xfrm rot="16200000">
            <a:off x="-1858317" y="4943906"/>
            <a:ext cx="4903907" cy="1200329"/>
          </a:xfrm>
          <a:prstGeom prst="rect">
            <a:avLst/>
          </a:prstGeom>
          <a:noFill/>
        </p:spPr>
        <p:txBody>
          <a:bodyPr wrap="none" rtlCol="0">
            <a:spAutoFit/>
          </a:bodyPr>
          <a:lstStyle/>
          <a:p>
            <a:r>
              <a:rPr lang="en-US" sz="7200" dirty="0">
                <a:latin typeface="Arial" panose="020B0604020202020204" pitchFamily="34" charset="0"/>
                <a:cs typeface="Arial" panose="020B0604020202020204" pitchFamily="34" charset="0"/>
              </a:rPr>
              <a:t>Knows how</a:t>
            </a:r>
            <a:endParaRPr lang="nl-NL" sz="7200"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403393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hthoek 16">
            <a:extLst>
              <a:ext uri="{FF2B5EF4-FFF2-40B4-BE49-F238E27FC236}">
                <a16:creationId xmlns:a16="http://schemas.microsoft.com/office/drawing/2014/main" id="{D9E8EEA8-FA12-2745-4FD9-D5B8ED7D86B9}"/>
              </a:ext>
            </a:extLst>
          </p:cNvPr>
          <p:cNvSpPr>
            <a:spLocks noGrp="1" noRot="1" noMove="1" noResize="1" noEditPoints="1" noAdjustHandles="1" noChangeArrowheads="1" noChangeShapeType="1"/>
          </p:cNvSpPr>
          <p:nvPr/>
        </p:nvSpPr>
        <p:spPr>
          <a:xfrm>
            <a:off x="1082027" y="1697112"/>
            <a:ext cx="5784530" cy="885162"/>
          </a:xfrm>
          <a:prstGeom prst="rect">
            <a:avLst/>
          </a:prstGeom>
          <a:solidFill>
            <a:srgbClr val="C6C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2" name="Rechthoek 21">
            <a:extLst>
              <a:ext uri="{FF2B5EF4-FFF2-40B4-BE49-F238E27FC236}">
                <a16:creationId xmlns:a16="http://schemas.microsoft.com/office/drawing/2014/main" id="{9805BB2B-B813-4F1C-0201-B80234DF3FFE}"/>
              </a:ext>
            </a:extLst>
          </p:cNvPr>
          <p:cNvSpPr>
            <a:spLocks noGrp="1" noRot="1" noMove="1" noResize="1" noEditPoints="1" noAdjustHandles="1" noChangeArrowheads="1" noChangeShapeType="1"/>
          </p:cNvSpPr>
          <p:nvPr/>
        </p:nvSpPr>
        <p:spPr>
          <a:xfrm>
            <a:off x="1073470" y="3224463"/>
            <a:ext cx="5784530" cy="6681537"/>
          </a:xfrm>
          <a:prstGeom prst="rect">
            <a:avLst/>
          </a:prstGeom>
          <a:solidFill>
            <a:srgbClr val="C6C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Rechthoek 8">
            <a:extLst>
              <a:ext uri="{FF2B5EF4-FFF2-40B4-BE49-F238E27FC236}">
                <a16:creationId xmlns:a16="http://schemas.microsoft.com/office/drawing/2014/main" id="{4E8E73DA-C674-7A00-4649-67E2ED970FB2}"/>
              </a:ext>
            </a:extLst>
          </p:cNvPr>
          <p:cNvSpPr>
            <a:spLocks noGrp="1" noRot="1" noMove="1" noResize="1" noEditPoints="1" noAdjustHandles="1" noChangeArrowheads="1" noChangeShapeType="1"/>
          </p:cNvSpPr>
          <p:nvPr/>
        </p:nvSpPr>
        <p:spPr>
          <a:xfrm>
            <a:off x="1073470" y="-1425"/>
            <a:ext cx="5784530" cy="1054100"/>
          </a:xfrm>
          <a:prstGeom prst="rect">
            <a:avLst/>
          </a:prstGeom>
          <a:solidFill>
            <a:srgbClr val="C6C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voettekst 1">
            <a:extLst>
              <a:ext uri="{FF2B5EF4-FFF2-40B4-BE49-F238E27FC236}">
                <a16:creationId xmlns:a16="http://schemas.microsoft.com/office/drawing/2014/main" id="{E289DB61-8272-1046-4B80-8EA77E52E727}"/>
              </a:ext>
            </a:extLst>
          </p:cNvPr>
          <p:cNvSpPr>
            <a:spLocks noGrp="1" noRot="1" noMove="1" noResize="1" noEditPoints="1" noAdjustHandles="1" noChangeArrowheads="1" noChangeShapeType="1"/>
          </p:cNvSpPr>
          <p:nvPr>
            <p:ph type="ftr" sz="quarter" idx="11"/>
          </p:nvPr>
        </p:nvSpPr>
        <p:spPr>
          <a:xfrm>
            <a:off x="1193800" y="9720348"/>
            <a:ext cx="5664199" cy="201253"/>
          </a:xfrm>
        </p:spPr>
        <p:txBody>
          <a:bodyPr/>
          <a:lstStyle/>
          <a:p>
            <a:r>
              <a:rPr lang="nl-NL" dirty="0">
                <a:latin typeface="Arial"/>
                <a:cs typeface="Arial"/>
              </a:rPr>
              <a:t>SHUFFLE 4.0 update door Saxion OSS-TLC – Variant Miller</a:t>
            </a:r>
            <a:endParaRPr lang="nl-NL" dirty="0">
              <a:latin typeface="Arial" panose="020B0604020202020204" pitchFamily="34" charset="0"/>
              <a:cs typeface="Arial" panose="020B0604020202020204" pitchFamily="34" charset="0"/>
            </a:endParaRPr>
          </a:p>
        </p:txBody>
      </p:sp>
      <p:sp>
        <p:nvSpPr>
          <p:cNvPr id="11" name="Tekstvak 10">
            <a:extLst>
              <a:ext uri="{FF2B5EF4-FFF2-40B4-BE49-F238E27FC236}">
                <a16:creationId xmlns:a16="http://schemas.microsoft.com/office/drawing/2014/main" id="{57A847A5-F211-264A-0F21-9264845D82DE}"/>
              </a:ext>
            </a:extLst>
          </p:cNvPr>
          <p:cNvSpPr txBox="1">
            <a:spLocks noGrp="1" noRot="1" noMove="1" noResize="1" noEditPoints="1" noAdjustHandles="1" noChangeArrowheads="1" noChangeShapeType="1"/>
          </p:cNvSpPr>
          <p:nvPr/>
        </p:nvSpPr>
        <p:spPr>
          <a:xfrm>
            <a:off x="1807200" y="2751615"/>
            <a:ext cx="4616520" cy="276999"/>
          </a:xfrm>
          <a:prstGeom prst="rect">
            <a:avLst/>
          </a:prstGeom>
          <a:noFill/>
        </p:spPr>
        <p:txBody>
          <a:bodyPr wrap="none" rtlCol="0">
            <a:spAutoFit/>
          </a:bodyPr>
          <a:lstStyle/>
          <a:p>
            <a:r>
              <a:rPr lang="nl-NL" sz="1200" dirty="0">
                <a:solidFill>
                  <a:schemeClr val="bg1">
                    <a:lumMod val="65000"/>
                  </a:schemeClr>
                </a:solidFill>
                <a:latin typeface="Arial" panose="020B0604020202020204" pitchFamily="34" charset="0"/>
                <a:cs typeface="Arial" panose="020B0604020202020204" pitchFamily="34" charset="0"/>
              </a:rPr>
              <a:t>Meerdere BoKSA-onderdelen kunnen samengenomen worden.</a:t>
            </a:r>
          </a:p>
        </p:txBody>
      </p:sp>
      <p:graphicFrame>
        <p:nvGraphicFramePr>
          <p:cNvPr id="19" name="Tabel 16">
            <a:extLst>
              <a:ext uri="{FF2B5EF4-FFF2-40B4-BE49-F238E27FC236}">
                <a16:creationId xmlns:a16="http://schemas.microsoft.com/office/drawing/2014/main" id="{52B91B66-5277-1160-80BF-9A20D71D1525}"/>
              </a:ext>
            </a:extLst>
          </p:cNvPr>
          <p:cNvGraphicFramePr>
            <a:graphicFrameLocks noGrp="1" noDrilldown="1" noMove="1" noResize="1"/>
          </p:cNvGraphicFramePr>
          <p:nvPr/>
        </p:nvGraphicFramePr>
        <p:xfrm>
          <a:off x="1330184" y="4614068"/>
          <a:ext cx="5389407" cy="5114044"/>
        </p:xfrm>
        <a:graphic>
          <a:graphicData uri="http://schemas.openxmlformats.org/drawingml/2006/table">
            <a:tbl>
              <a:tblPr firstRow="1" bandRow="1">
                <a:tableStyleId>{5C22544A-7EE6-4342-B048-85BDC9FD1C3A}</a:tableStyleId>
              </a:tblPr>
              <a:tblGrid>
                <a:gridCol w="2344178">
                  <a:extLst>
                    <a:ext uri="{9D8B030D-6E8A-4147-A177-3AD203B41FA5}">
                      <a16:colId xmlns:a16="http://schemas.microsoft.com/office/drawing/2014/main" val="735489426"/>
                    </a:ext>
                  </a:extLst>
                </a:gridCol>
                <a:gridCol w="1967396">
                  <a:extLst>
                    <a:ext uri="{9D8B030D-6E8A-4147-A177-3AD203B41FA5}">
                      <a16:colId xmlns:a16="http://schemas.microsoft.com/office/drawing/2014/main" val="2382654711"/>
                    </a:ext>
                  </a:extLst>
                </a:gridCol>
                <a:gridCol w="358916">
                  <a:extLst>
                    <a:ext uri="{9D8B030D-6E8A-4147-A177-3AD203B41FA5}">
                      <a16:colId xmlns:a16="http://schemas.microsoft.com/office/drawing/2014/main" val="1437334465"/>
                    </a:ext>
                  </a:extLst>
                </a:gridCol>
                <a:gridCol w="358917">
                  <a:extLst>
                    <a:ext uri="{9D8B030D-6E8A-4147-A177-3AD203B41FA5}">
                      <a16:colId xmlns:a16="http://schemas.microsoft.com/office/drawing/2014/main" val="2693571067"/>
                    </a:ext>
                  </a:extLst>
                </a:gridCol>
                <a:gridCol w="360000">
                  <a:extLst>
                    <a:ext uri="{9D8B030D-6E8A-4147-A177-3AD203B41FA5}">
                      <a16:colId xmlns:a16="http://schemas.microsoft.com/office/drawing/2014/main" val="3571012844"/>
                    </a:ext>
                  </a:extLst>
                </a:gridCol>
              </a:tblGrid>
              <a:tr h="347517">
                <a:tc>
                  <a:txBody>
                    <a:bodyPr/>
                    <a:lstStyle/>
                    <a:p>
                      <a:pPr marL="0" indent="363538"/>
                      <a:r>
                        <a:rPr lang="nl-NL" sz="1400" b="0" noProof="0" dirty="0">
                          <a:solidFill>
                            <a:schemeClr val="tx1"/>
                          </a:solidFill>
                          <a:latin typeface="Arial" panose="020B0604020202020204" pitchFamily="34" charset="0"/>
                          <a:cs typeface="Arial" panose="020B0604020202020204" pitchFamily="34" charset="0"/>
                        </a:rPr>
                        <a:t>Kennis verwerven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42353693"/>
                  </a:ext>
                </a:extLst>
              </a:tr>
              <a:tr h="366656">
                <a:tc>
                  <a:txBody>
                    <a:bodyPr/>
                    <a:lstStyle/>
                    <a:p>
                      <a:pPr marL="0" indent="363538"/>
                      <a:r>
                        <a:rPr lang="nl-NL" sz="1400" b="0" noProof="0" dirty="0">
                          <a:solidFill>
                            <a:schemeClr val="tx1"/>
                          </a:solidFill>
                          <a:latin typeface="Arial" panose="020B0604020202020204" pitchFamily="34" charset="0"/>
                          <a:cs typeface="Arial" panose="020B0604020202020204" pitchFamily="34" charset="0"/>
                        </a:rPr>
                        <a:t>Onderzoeken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964996564"/>
                  </a:ext>
                </a:extLst>
              </a:tr>
              <a:tr h="366656">
                <a:tc>
                  <a:txBody>
                    <a:bodyPr/>
                    <a:lstStyle/>
                    <a:p>
                      <a:pPr marL="0" indent="363538"/>
                      <a:r>
                        <a:rPr lang="nl-NL" sz="1400" b="0" noProof="0" dirty="0">
                          <a:solidFill>
                            <a:schemeClr val="tx1"/>
                          </a:solidFill>
                          <a:latin typeface="Arial" panose="020B0604020202020204" pitchFamily="34" charset="0"/>
                          <a:cs typeface="Arial" panose="020B0604020202020204" pitchFamily="34" charset="0"/>
                        </a:rPr>
                        <a:t>Samenwerken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54648335"/>
                  </a:ext>
                </a:extLst>
              </a:tr>
              <a:tr h="366656">
                <a:tc>
                  <a:txBody>
                    <a:bodyPr/>
                    <a:lstStyle/>
                    <a:p>
                      <a:pPr marL="0" indent="363538"/>
                      <a:r>
                        <a:rPr lang="nl-NL" sz="1400" b="0" noProof="0" dirty="0">
                          <a:solidFill>
                            <a:schemeClr val="tx1"/>
                          </a:solidFill>
                          <a:latin typeface="Arial" panose="020B0604020202020204" pitchFamily="34" charset="0"/>
                          <a:cs typeface="Arial" panose="020B0604020202020204" pitchFamily="34" charset="0"/>
                        </a:rPr>
                        <a:t>Discussiëren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394720437"/>
                  </a:ext>
                </a:extLst>
              </a:tr>
              <a:tr h="366656">
                <a:tc>
                  <a:txBody>
                    <a:bodyPr/>
                    <a:lstStyle/>
                    <a:p>
                      <a:pPr marL="0" indent="363538"/>
                      <a:r>
                        <a:rPr lang="nl-NL" sz="1400" b="0" noProof="0" dirty="0">
                          <a:solidFill>
                            <a:schemeClr val="tx1"/>
                          </a:solidFill>
                          <a:latin typeface="Arial" panose="020B0604020202020204" pitchFamily="34" charset="0"/>
                          <a:cs typeface="Arial" panose="020B0604020202020204" pitchFamily="34" charset="0"/>
                        </a:rPr>
                        <a:t>Oefenen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301459542"/>
                  </a:ext>
                </a:extLst>
              </a:tr>
              <a:tr h="366656">
                <a:tc>
                  <a:txBody>
                    <a:bodyPr/>
                    <a:lstStyle/>
                    <a:p>
                      <a:pPr marL="0" indent="363538"/>
                      <a:r>
                        <a:rPr lang="nl-NL" sz="1400" b="0" noProof="0" dirty="0">
                          <a:solidFill>
                            <a:schemeClr val="tx1"/>
                          </a:solidFill>
                          <a:latin typeface="Arial" panose="020B0604020202020204" pitchFamily="34" charset="0"/>
                          <a:cs typeface="Arial" panose="020B0604020202020204" pitchFamily="34" charset="0"/>
                        </a:rPr>
                        <a:t>Produceren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492539787"/>
                  </a:ext>
                </a:extLst>
              </a:tr>
              <a:tr h="366656">
                <a:tc>
                  <a:txBody>
                    <a:bodyPr/>
                    <a:lstStyle/>
                    <a:p>
                      <a:pPr marL="0" indent="363538"/>
                      <a:r>
                        <a:rPr lang="nl-NL" sz="1400" b="0" noProof="0" dirty="0">
                          <a:solidFill>
                            <a:schemeClr val="tx1"/>
                          </a:solidFill>
                          <a:latin typeface="Arial" panose="020B0604020202020204" pitchFamily="34" charset="0"/>
                          <a:cs typeface="Arial" panose="020B0604020202020204" pitchFamily="34" charset="0"/>
                        </a:rPr>
                        <a:t>Reflecteren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157603465"/>
                  </a:ext>
                </a:extLst>
              </a:tr>
              <a:tr h="366656">
                <a:tc>
                  <a:txBody>
                    <a:bodyPr/>
                    <a:lstStyle/>
                    <a:p>
                      <a:pPr marL="263525" indent="100013">
                        <a:tabLst>
                          <a:tab pos="263525" algn="l"/>
                        </a:tabLst>
                      </a:pPr>
                      <a:r>
                        <a:rPr lang="nl-NL" sz="1400" b="0" noProof="0" dirty="0">
                          <a:solidFill>
                            <a:schemeClr val="tx1"/>
                          </a:solidFill>
                          <a:latin typeface="Arial" panose="020B0604020202020204" pitchFamily="34" charset="0"/>
                          <a:cs typeface="Arial" panose="020B0604020202020204" pitchFamily="34" charset="0"/>
                        </a:rPr>
                        <a:t>Studentbetrokkenheid</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965182878"/>
                  </a:ext>
                </a:extLst>
              </a:tr>
              <a:tr h="2199935">
                <a:tc gridSpan="5">
                  <a:txBody>
                    <a:bodyPr/>
                    <a:lstStyle/>
                    <a:p>
                      <a:pPr marL="0" indent="363538"/>
                      <a:endParaRPr lang="nl-NL" sz="1400" b="0" noProof="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hMerge="1">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hMerge="1">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hMerge="1">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hMerge="1">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74198072"/>
                  </a:ext>
                </a:extLst>
              </a:tr>
            </a:tbl>
          </a:graphicData>
        </a:graphic>
      </p:graphicFrame>
      <p:sp>
        <p:nvSpPr>
          <p:cNvPr id="34" name="Tekstvak 33">
            <a:extLst>
              <a:ext uri="{FF2B5EF4-FFF2-40B4-BE49-F238E27FC236}">
                <a16:creationId xmlns:a16="http://schemas.microsoft.com/office/drawing/2014/main" id="{906D54E1-E545-BB7E-7CB2-E875CB67CD1A}"/>
              </a:ext>
            </a:extLst>
          </p:cNvPr>
          <p:cNvSpPr txBox="1">
            <a:spLocks noGrp="1" noRot="1" noMove="1" noResize="1" noEditPoints="1" noAdjustHandles="1" noChangeArrowheads="1" noChangeShapeType="1"/>
          </p:cNvSpPr>
          <p:nvPr/>
        </p:nvSpPr>
        <p:spPr>
          <a:xfrm>
            <a:off x="1827525" y="4302465"/>
            <a:ext cx="1452642" cy="338554"/>
          </a:xfrm>
          <a:prstGeom prst="rect">
            <a:avLst/>
          </a:prstGeom>
          <a:noFill/>
        </p:spPr>
        <p:txBody>
          <a:bodyPr wrap="none" lIns="91440" tIns="45720" rIns="91440" bIns="45720" rtlCol="0" anchor="t">
            <a:spAutoFit/>
          </a:bodyPr>
          <a:lstStyle/>
          <a:p>
            <a:r>
              <a:rPr lang="en-US" sz="1600" b="1" dirty="0">
                <a:latin typeface="Arial"/>
                <a:cs typeface="Arial"/>
              </a:rPr>
              <a:t>Leeractiviteit</a:t>
            </a:r>
            <a:endParaRPr lang="nl-NL" sz="1600" b="1" dirty="0">
              <a:latin typeface="Arial" panose="020B0604020202020204" pitchFamily="34" charset="0"/>
              <a:cs typeface="Arial" panose="020B0604020202020204" pitchFamily="34" charset="0"/>
            </a:endParaRPr>
          </a:p>
        </p:txBody>
      </p:sp>
      <p:sp>
        <p:nvSpPr>
          <p:cNvPr id="35" name="Tekstvak 34">
            <a:extLst>
              <a:ext uri="{FF2B5EF4-FFF2-40B4-BE49-F238E27FC236}">
                <a16:creationId xmlns:a16="http://schemas.microsoft.com/office/drawing/2014/main" id="{9508D292-D92B-AADD-62BF-7A642EBF191E}"/>
              </a:ext>
            </a:extLst>
          </p:cNvPr>
          <p:cNvSpPr txBox="1">
            <a:spLocks noGrp="1" noRot="1" noMove="1" noResize="1" noEditPoints="1" noAdjustHandles="1" noChangeArrowheads="1" noChangeShapeType="1"/>
          </p:cNvSpPr>
          <p:nvPr/>
        </p:nvSpPr>
        <p:spPr>
          <a:xfrm>
            <a:off x="3836325" y="4289429"/>
            <a:ext cx="1622560" cy="338554"/>
          </a:xfrm>
          <a:prstGeom prst="rect">
            <a:avLst/>
          </a:prstGeom>
          <a:noFill/>
        </p:spPr>
        <p:txBody>
          <a:bodyPr wrap="none" rtlCol="0">
            <a:spAutoFit/>
          </a:bodyPr>
          <a:lstStyle/>
          <a:p>
            <a:r>
              <a:rPr lang="en-US" sz="1600" b="1" dirty="0">
                <a:latin typeface="Arial" panose="020B0604020202020204" pitchFamily="34" charset="0"/>
                <a:cs typeface="Arial" panose="020B0604020202020204" pitchFamily="34" charset="0"/>
              </a:rPr>
              <a:t>Idee werkvorm</a:t>
            </a:r>
            <a:endParaRPr lang="nl-NL" sz="1600" b="1" dirty="0">
              <a:latin typeface="Arial" panose="020B0604020202020204" pitchFamily="34" charset="0"/>
              <a:cs typeface="Arial" panose="020B0604020202020204" pitchFamily="34" charset="0"/>
            </a:endParaRPr>
          </a:p>
        </p:txBody>
      </p:sp>
      <p:grpSp>
        <p:nvGrpSpPr>
          <p:cNvPr id="36" name="Groep 35">
            <a:extLst>
              <a:ext uri="{FF2B5EF4-FFF2-40B4-BE49-F238E27FC236}">
                <a16:creationId xmlns:a16="http://schemas.microsoft.com/office/drawing/2014/main" id="{EC5F2D40-8ED3-16C2-29A2-CBD200DF9D4E}"/>
              </a:ext>
            </a:extLst>
          </p:cNvPr>
          <p:cNvGrpSpPr>
            <a:grpSpLocks noGrp="1" noUngrp="1" noRot="1" noMove="1" noResize="1"/>
          </p:cNvGrpSpPr>
          <p:nvPr/>
        </p:nvGrpSpPr>
        <p:grpSpPr>
          <a:xfrm>
            <a:off x="5675813" y="3189600"/>
            <a:ext cx="1017811" cy="1476710"/>
            <a:chOff x="5666288" y="3189600"/>
            <a:chExt cx="1017811" cy="1476710"/>
          </a:xfrm>
        </p:grpSpPr>
        <p:grpSp>
          <p:nvGrpSpPr>
            <p:cNvPr id="37" name="Groep 36">
              <a:extLst>
                <a:ext uri="{FF2B5EF4-FFF2-40B4-BE49-F238E27FC236}">
                  <a16:creationId xmlns:a16="http://schemas.microsoft.com/office/drawing/2014/main" id="{D03AE680-1275-9D34-D4F3-7E3F25DDBABC}"/>
                </a:ext>
              </a:extLst>
            </p:cNvPr>
            <p:cNvGrpSpPr>
              <a:grpSpLocks noGrp="1" noUngrp="1" noRot="1" noMove="1" noResize="1"/>
            </p:cNvGrpSpPr>
            <p:nvPr/>
          </p:nvGrpSpPr>
          <p:grpSpPr>
            <a:xfrm>
              <a:off x="5666288" y="3369668"/>
              <a:ext cx="1017811" cy="1296642"/>
              <a:chOff x="5666288" y="3369668"/>
              <a:chExt cx="1017811" cy="1296642"/>
            </a:xfrm>
          </p:grpSpPr>
          <p:sp>
            <p:nvSpPr>
              <p:cNvPr id="40" name="Tekstvak 39">
                <a:extLst>
                  <a:ext uri="{FF2B5EF4-FFF2-40B4-BE49-F238E27FC236}">
                    <a16:creationId xmlns:a16="http://schemas.microsoft.com/office/drawing/2014/main" id="{69F4594F-D489-F6DA-E824-EC52EABCDED9}"/>
                  </a:ext>
                </a:extLst>
              </p:cNvPr>
              <p:cNvSpPr txBox="1">
                <a:spLocks noGrp="1" noRot="1" noMove="1" noResize="1" noEditPoints="1" noAdjustHandles="1" noChangeArrowheads="1" noChangeShapeType="1"/>
              </p:cNvSpPr>
              <p:nvPr/>
            </p:nvSpPr>
            <p:spPr>
              <a:xfrm rot="16200000">
                <a:off x="5175737" y="3860219"/>
                <a:ext cx="1288879" cy="307777"/>
              </a:xfrm>
              <a:prstGeom prst="rect">
                <a:avLst/>
              </a:prstGeom>
              <a:noFill/>
            </p:spPr>
            <p:txBody>
              <a:bodyPr wrap="none" rtlCol="0">
                <a:spAutoFit/>
              </a:bodyPr>
              <a:lstStyle/>
              <a:p>
                <a:r>
                  <a:rPr lang="en-US" sz="1400" dirty="0">
                    <a:latin typeface="Arial" panose="020B0604020202020204" pitchFamily="34" charset="0"/>
                    <a:cs typeface="Arial" panose="020B0604020202020204" pitchFamily="34" charset="0"/>
                  </a:rPr>
                  <a:t>Voorbereiding</a:t>
                </a:r>
                <a:endParaRPr lang="nl-NL" sz="1400" dirty="0">
                  <a:latin typeface="Arial" panose="020B0604020202020204" pitchFamily="34" charset="0"/>
                  <a:cs typeface="Arial" panose="020B0604020202020204" pitchFamily="34" charset="0"/>
                </a:endParaRPr>
              </a:p>
            </p:txBody>
          </p:sp>
          <p:sp>
            <p:nvSpPr>
              <p:cNvPr id="41" name="Tekstvak 40">
                <a:extLst>
                  <a:ext uri="{FF2B5EF4-FFF2-40B4-BE49-F238E27FC236}">
                    <a16:creationId xmlns:a16="http://schemas.microsoft.com/office/drawing/2014/main" id="{E1C220DB-6C97-F35D-689F-1361B50A9556}"/>
                  </a:ext>
                </a:extLst>
              </p:cNvPr>
              <p:cNvSpPr txBox="1">
                <a:spLocks noGrp="1" noRot="1" noMove="1" noResize="1" noEditPoints="1" noAdjustHandles="1" noChangeArrowheads="1" noChangeShapeType="1"/>
              </p:cNvSpPr>
              <p:nvPr/>
            </p:nvSpPr>
            <p:spPr>
              <a:xfrm rot="16200000">
                <a:off x="5583600" y="3931974"/>
                <a:ext cx="1160895" cy="307777"/>
              </a:xfrm>
              <a:prstGeom prst="rect">
                <a:avLst/>
              </a:prstGeom>
              <a:noFill/>
            </p:spPr>
            <p:txBody>
              <a:bodyPr wrap="none" rtlCol="0">
                <a:spAutoFit/>
              </a:bodyPr>
              <a:lstStyle/>
              <a:p>
                <a:r>
                  <a:rPr lang="en-US" sz="1400" dirty="0">
                    <a:latin typeface="Arial" panose="020B0604020202020204" pitchFamily="34" charset="0"/>
                    <a:cs typeface="Arial" panose="020B0604020202020204" pitchFamily="34" charset="0"/>
                  </a:rPr>
                  <a:t>Bijeenkomst</a:t>
                </a:r>
                <a:endParaRPr lang="nl-NL" sz="1400" dirty="0">
                  <a:latin typeface="Arial" panose="020B0604020202020204" pitchFamily="34" charset="0"/>
                  <a:cs typeface="Arial" panose="020B0604020202020204" pitchFamily="34" charset="0"/>
                </a:endParaRPr>
              </a:p>
            </p:txBody>
          </p:sp>
          <p:sp>
            <p:nvSpPr>
              <p:cNvPr id="42" name="Tekstvak 41">
                <a:extLst>
                  <a:ext uri="{FF2B5EF4-FFF2-40B4-BE49-F238E27FC236}">
                    <a16:creationId xmlns:a16="http://schemas.microsoft.com/office/drawing/2014/main" id="{860DA8A3-75E3-B11A-ACAC-89F4C20B35D8}"/>
                  </a:ext>
                </a:extLst>
              </p:cNvPr>
              <p:cNvSpPr txBox="1">
                <a:spLocks noGrp="1" noRot="1" noMove="1" noResize="1" noEditPoints="1" noAdjustHandles="1" noChangeArrowheads="1" noChangeShapeType="1"/>
              </p:cNvSpPr>
              <p:nvPr/>
            </p:nvSpPr>
            <p:spPr>
              <a:xfrm rot="16200000">
                <a:off x="5994775" y="3976986"/>
                <a:ext cx="1070871" cy="307777"/>
              </a:xfrm>
              <a:prstGeom prst="rect">
                <a:avLst/>
              </a:prstGeom>
              <a:noFill/>
            </p:spPr>
            <p:txBody>
              <a:bodyPr wrap="none" rtlCol="0">
                <a:spAutoFit/>
              </a:bodyPr>
              <a:lstStyle/>
              <a:p>
                <a:r>
                  <a:rPr lang="en-US" sz="1400" dirty="0">
                    <a:latin typeface="Arial" panose="020B0604020202020204" pitchFamily="34" charset="0"/>
                    <a:cs typeface="Arial" panose="020B0604020202020204" pitchFamily="34" charset="0"/>
                  </a:rPr>
                  <a:t>Verwerking</a:t>
                </a:r>
                <a:endParaRPr lang="nl-NL" sz="1400" dirty="0">
                  <a:latin typeface="Arial" panose="020B0604020202020204" pitchFamily="34" charset="0"/>
                  <a:cs typeface="Arial" panose="020B0604020202020204" pitchFamily="34" charset="0"/>
                </a:endParaRPr>
              </a:p>
            </p:txBody>
          </p:sp>
        </p:grpSp>
        <p:sp>
          <p:nvSpPr>
            <p:cNvPr id="38" name="Tekstvak 37">
              <a:extLst>
                <a:ext uri="{FF2B5EF4-FFF2-40B4-BE49-F238E27FC236}">
                  <a16:creationId xmlns:a16="http://schemas.microsoft.com/office/drawing/2014/main" id="{0AED5465-A0BD-034B-F135-08B81FAD5EEF}"/>
                </a:ext>
              </a:extLst>
            </p:cNvPr>
            <p:cNvSpPr txBox="1">
              <a:spLocks noGrp="1" noRot="1" noMove="1" noResize="1" noEditPoints="1" noAdjustHandles="1" noChangeArrowheads="1" noChangeShapeType="1"/>
            </p:cNvSpPr>
            <p:nvPr/>
          </p:nvSpPr>
          <p:spPr>
            <a:xfrm>
              <a:off x="5826140" y="3189600"/>
              <a:ext cx="651140" cy="338554"/>
            </a:xfrm>
            <a:prstGeom prst="rect">
              <a:avLst/>
            </a:prstGeom>
            <a:noFill/>
          </p:spPr>
          <p:txBody>
            <a:bodyPr wrap="none" rtlCol="0">
              <a:spAutoFit/>
            </a:bodyPr>
            <a:lstStyle/>
            <a:p>
              <a:r>
                <a:rPr lang="en-US" sz="1600" b="1" dirty="0">
                  <a:latin typeface="Arial" panose="020B0604020202020204" pitchFamily="34" charset="0"/>
                  <a:cs typeface="Arial" panose="020B0604020202020204" pitchFamily="34" charset="0"/>
                </a:rPr>
                <a:t>Fase</a:t>
              </a:r>
              <a:endParaRPr lang="nl-NL" sz="1600" b="1" dirty="0">
                <a:latin typeface="Arial" panose="020B0604020202020204" pitchFamily="34" charset="0"/>
                <a:cs typeface="Arial" panose="020B0604020202020204" pitchFamily="34" charset="0"/>
              </a:endParaRPr>
            </a:p>
          </p:txBody>
        </p:sp>
      </p:grpSp>
      <p:sp>
        <p:nvSpPr>
          <p:cNvPr id="43" name="Rechthoek 42">
            <a:extLst>
              <a:ext uri="{FF2B5EF4-FFF2-40B4-BE49-F238E27FC236}">
                <a16:creationId xmlns:a16="http://schemas.microsoft.com/office/drawing/2014/main" id="{59735976-4352-598C-E38E-135BA1D3AE23}"/>
              </a:ext>
            </a:extLst>
          </p:cNvPr>
          <p:cNvSpPr>
            <a:spLocks noGrp="1" noRot="1" noMove="1" noResize="1" noEditPoints="1" noAdjustHandles="1" noChangeArrowheads="1" noChangeShapeType="1"/>
          </p:cNvSpPr>
          <p:nvPr/>
        </p:nvSpPr>
        <p:spPr>
          <a:xfrm>
            <a:off x="1383140" y="5403600"/>
            <a:ext cx="216000" cy="21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endParaRPr lang="nl-NL" dirty="0"/>
          </a:p>
        </p:txBody>
      </p:sp>
      <p:sp>
        <p:nvSpPr>
          <p:cNvPr id="44" name="Rechthoek 43">
            <a:extLst>
              <a:ext uri="{FF2B5EF4-FFF2-40B4-BE49-F238E27FC236}">
                <a16:creationId xmlns:a16="http://schemas.microsoft.com/office/drawing/2014/main" id="{3F680690-84B9-4F01-1267-903C19735427}"/>
              </a:ext>
            </a:extLst>
          </p:cNvPr>
          <p:cNvSpPr>
            <a:spLocks noGrp="1" noRot="1" noMove="1" noResize="1" noEditPoints="1" noAdjustHandles="1" noChangeArrowheads="1" noChangeShapeType="1"/>
          </p:cNvSpPr>
          <p:nvPr/>
        </p:nvSpPr>
        <p:spPr>
          <a:xfrm>
            <a:off x="1382454" y="6872400"/>
            <a:ext cx="216000" cy="21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endParaRPr lang="nl-NL" dirty="0"/>
          </a:p>
        </p:txBody>
      </p:sp>
      <p:sp>
        <p:nvSpPr>
          <p:cNvPr id="45" name="Rechthoek 44">
            <a:extLst>
              <a:ext uri="{FF2B5EF4-FFF2-40B4-BE49-F238E27FC236}">
                <a16:creationId xmlns:a16="http://schemas.microsoft.com/office/drawing/2014/main" id="{67978BB4-0F24-2BF8-5C8D-80D447DE8A87}"/>
              </a:ext>
            </a:extLst>
          </p:cNvPr>
          <p:cNvSpPr>
            <a:spLocks noGrp="1" noRot="1" noMove="1" noResize="1" noEditPoints="1" noAdjustHandles="1" noChangeArrowheads="1" noChangeShapeType="1"/>
          </p:cNvSpPr>
          <p:nvPr/>
        </p:nvSpPr>
        <p:spPr>
          <a:xfrm>
            <a:off x="1383140" y="5770800"/>
            <a:ext cx="216000" cy="21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endParaRPr lang="nl-NL" dirty="0"/>
          </a:p>
        </p:txBody>
      </p:sp>
      <p:sp>
        <p:nvSpPr>
          <p:cNvPr id="46" name="Rechthoek 45">
            <a:extLst>
              <a:ext uri="{FF2B5EF4-FFF2-40B4-BE49-F238E27FC236}">
                <a16:creationId xmlns:a16="http://schemas.microsoft.com/office/drawing/2014/main" id="{2079880A-2306-D128-8C45-2135AE40F972}"/>
              </a:ext>
            </a:extLst>
          </p:cNvPr>
          <p:cNvSpPr>
            <a:spLocks noGrp="1" noRot="1" noMove="1" noResize="1" noEditPoints="1" noAdjustHandles="1" noChangeArrowheads="1" noChangeShapeType="1"/>
          </p:cNvSpPr>
          <p:nvPr/>
        </p:nvSpPr>
        <p:spPr>
          <a:xfrm>
            <a:off x="1382454" y="7236000"/>
            <a:ext cx="216000" cy="21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endParaRPr lang="nl-NL" dirty="0"/>
          </a:p>
        </p:txBody>
      </p:sp>
      <p:sp>
        <p:nvSpPr>
          <p:cNvPr id="47" name="Tekstvak 46">
            <a:extLst>
              <a:ext uri="{FF2B5EF4-FFF2-40B4-BE49-F238E27FC236}">
                <a16:creationId xmlns:a16="http://schemas.microsoft.com/office/drawing/2014/main" id="{1E9D1D38-E389-F42E-A054-59BC45220F48}"/>
              </a:ext>
            </a:extLst>
          </p:cNvPr>
          <p:cNvSpPr txBox="1">
            <a:spLocks noGrp="1" noRot="1" noMove="1" noResize="1" noEditPoints="1" noAdjustHandles="1" noChangeArrowheads="1" noChangeShapeType="1"/>
          </p:cNvSpPr>
          <p:nvPr/>
        </p:nvSpPr>
        <p:spPr>
          <a:xfrm>
            <a:off x="1867125" y="7718748"/>
            <a:ext cx="4217821" cy="276999"/>
          </a:xfrm>
          <a:prstGeom prst="rect">
            <a:avLst/>
          </a:prstGeom>
          <a:noFill/>
        </p:spPr>
        <p:txBody>
          <a:bodyPr wrap="none" rtlCol="0">
            <a:spAutoFit/>
          </a:bodyPr>
          <a:lstStyle/>
          <a:p>
            <a:r>
              <a:rPr lang="nl-NL" sz="1200" dirty="0">
                <a:solidFill>
                  <a:schemeClr val="bg1">
                    <a:lumMod val="65000"/>
                  </a:schemeClr>
                </a:solidFill>
                <a:latin typeface="Arial" panose="020B0604020202020204" pitchFamily="34" charset="0"/>
                <a:cs typeface="Arial" panose="020B0604020202020204" pitchFamily="34" charset="0"/>
              </a:rPr>
              <a:t>Schrijf hier eventueel je eerste ideeën voor werkvormen uit.</a:t>
            </a:r>
          </a:p>
        </p:txBody>
      </p:sp>
      <p:sp>
        <p:nvSpPr>
          <p:cNvPr id="48" name="Rechthoek 47">
            <a:extLst>
              <a:ext uri="{FF2B5EF4-FFF2-40B4-BE49-F238E27FC236}">
                <a16:creationId xmlns:a16="http://schemas.microsoft.com/office/drawing/2014/main" id="{2AB5EE92-4983-201A-A50E-A9969C8187DE}"/>
              </a:ext>
            </a:extLst>
          </p:cNvPr>
          <p:cNvSpPr>
            <a:spLocks noGrp="1" noRot="1" noMove="1" noResize="1" noEditPoints="1" noAdjustHandles="1" noChangeArrowheads="1" noChangeShapeType="1"/>
          </p:cNvSpPr>
          <p:nvPr/>
        </p:nvSpPr>
        <p:spPr>
          <a:xfrm>
            <a:off x="1383140" y="4680000"/>
            <a:ext cx="216000" cy="21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endParaRPr lang="nl-NL" dirty="0"/>
          </a:p>
        </p:txBody>
      </p:sp>
      <p:sp>
        <p:nvSpPr>
          <p:cNvPr id="49" name="Rechthoek 48">
            <a:extLst>
              <a:ext uri="{FF2B5EF4-FFF2-40B4-BE49-F238E27FC236}">
                <a16:creationId xmlns:a16="http://schemas.microsoft.com/office/drawing/2014/main" id="{558A37A0-3557-F18A-3399-EAC1E8F07DC0}"/>
              </a:ext>
            </a:extLst>
          </p:cNvPr>
          <p:cNvSpPr>
            <a:spLocks noGrp="1" noRot="1" noMove="1" noResize="1" noEditPoints="1" noAdjustHandles="1" noChangeArrowheads="1" noChangeShapeType="1"/>
          </p:cNvSpPr>
          <p:nvPr/>
        </p:nvSpPr>
        <p:spPr>
          <a:xfrm>
            <a:off x="1383140" y="5040000"/>
            <a:ext cx="216000" cy="21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endParaRPr lang="nl-NL" dirty="0"/>
          </a:p>
        </p:txBody>
      </p:sp>
      <p:sp>
        <p:nvSpPr>
          <p:cNvPr id="50" name="Rechthoek 49">
            <a:extLst>
              <a:ext uri="{FF2B5EF4-FFF2-40B4-BE49-F238E27FC236}">
                <a16:creationId xmlns:a16="http://schemas.microsoft.com/office/drawing/2014/main" id="{D8593EEC-52C5-360F-C2DC-23741CEC2291}"/>
              </a:ext>
            </a:extLst>
          </p:cNvPr>
          <p:cNvSpPr>
            <a:spLocks noGrp="1" noRot="1" noMove="1" noResize="1" noEditPoints="1" noAdjustHandles="1" noChangeArrowheads="1" noChangeShapeType="1"/>
          </p:cNvSpPr>
          <p:nvPr/>
        </p:nvSpPr>
        <p:spPr>
          <a:xfrm>
            <a:off x="1383140" y="6138000"/>
            <a:ext cx="216000" cy="21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endParaRPr lang="nl-NL" dirty="0"/>
          </a:p>
        </p:txBody>
      </p:sp>
      <p:sp>
        <p:nvSpPr>
          <p:cNvPr id="51" name="Rechthoek 50">
            <a:extLst>
              <a:ext uri="{FF2B5EF4-FFF2-40B4-BE49-F238E27FC236}">
                <a16:creationId xmlns:a16="http://schemas.microsoft.com/office/drawing/2014/main" id="{CE028143-6678-D485-FE70-701EA6DF9843}"/>
              </a:ext>
            </a:extLst>
          </p:cNvPr>
          <p:cNvSpPr>
            <a:spLocks noGrp="1" noRot="1" noMove="1" noResize="1" noEditPoints="1" noAdjustHandles="1" noChangeArrowheads="1" noChangeShapeType="1"/>
          </p:cNvSpPr>
          <p:nvPr/>
        </p:nvSpPr>
        <p:spPr>
          <a:xfrm>
            <a:off x="1383140" y="6505200"/>
            <a:ext cx="216000" cy="21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endParaRPr lang="nl-NL" dirty="0"/>
          </a:p>
        </p:txBody>
      </p:sp>
      <p:sp>
        <p:nvSpPr>
          <p:cNvPr id="4" name="Tekstvak 3">
            <a:extLst>
              <a:ext uri="{FF2B5EF4-FFF2-40B4-BE49-F238E27FC236}">
                <a16:creationId xmlns:a16="http://schemas.microsoft.com/office/drawing/2014/main" id="{74411831-0902-6C31-2353-80B07C35D30B}"/>
              </a:ext>
            </a:extLst>
          </p:cNvPr>
          <p:cNvSpPr txBox="1">
            <a:spLocks noGrp="1" noRot="1" noMove="1" noResize="1" noEditPoints="1" noAdjustHandles="1" noChangeArrowheads="1" noChangeShapeType="1"/>
          </p:cNvSpPr>
          <p:nvPr/>
        </p:nvSpPr>
        <p:spPr>
          <a:xfrm>
            <a:off x="4277123" y="1847159"/>
            <a:ext cx="1809821" cy="584775"/>
          </a:xfrm>
          <a:prstGeom prst="rect">
            <a:avLst/>
          </a:prstGeom>
          <a:noFill/>
        </p:spPr>
        <p:txBody>
          <a:bodyPr wrap="square" rtlCol="0">
            <a:spAutoFit/>
          </a:bodyPr>
          <a:lstStyle/>
          <a:p>
            <a:r>
              <a:rPr lang="en-US" sz="3200" dirty="0">
                <a:latin typeface="Arial" panose="020B0604020202020204" pitchFamily="34" charset="0"/>
                <a:cs typeface="Arial" panose="020B0604020202020204" pitchFamily="34" charset="0"/>
              </a:rPr>
              <a:t>BoKSA</a:t>
            </a:r>
            <a:endParaRPr lang="nl-NL" sz="3200" dirty="0">
              <a:latin typeface="Arial" panose="020B0604020202020204" pitchFamily="34" charset="0"/>
              <a:cs typeface="Arial" panose="020B0604020202020204" pitchFamily="34" charset="0"/>
            </a:endParaRPr>
          </a:p>
        </p:txBody>
      </p:sp>
      <p:sp>
        <p:nvSpPr>
          <p:cNvPr id="10" name="Tekstvak 9">
            <a:extLst>
              <a:ext uri="{FF2B5EF4-FFF2-40B4-BE49-F238E27FC236}">
                <a16:creationId xmlns:a16="http://schemas.microsoft.com/office/drawing/2014/main" id="{AF5D3B5B-31E5-C453-B194-B13E2DB2291C}"/>
              </a:ext>
            </a:extLst>
          </p:cNvPr>
          <p:cNvSpPr txBox="1">
            <a:spLocks noGrp="1" noRot="1" noMove="1" noResize="1" noEditPoints="1" noAdjustHandles="1" noChangeArrowheads="1" noChangeShapeType="1"/>
          </p:cNvSpPr>
          <p:nvPr/>
        </p:nvSpPr>
        <p:spPr>
          <a:xfrm>
            <a:off x="4002867" y="329477"/>
            <a:ext cx="1856977" cy="584775"/>
          </a:xfrm>
          <a:prstGeom prst="rect">
            <a:avLst/>
          </a:prstGeom>
          <a:noFill/>
        </p:spPr>
        <p:txBody>
          <a:bodyPr wrap="square" lIns="91440" tIns="45720" rIns="91440" bIns="45720" rtlCol="0" anchor="t">
            <a:spAutoFit/>
          </a:bodyPr>
          <a:lstStyle/>
          <a:p>
            <a:r>
              <a:rPr lang="en-US" sz="3200" dirty="0">
                <a:latin typeface="Arial"/>
                <a:cs typeface="Arial"/>
              </a:rPr>
              <a:t>Prestatie</a:t>
            </a:r>
            <a:endParaRPr lang="nl-NL" sz="3200" dirty="0">
              <a:latin typeface="Arial" panose="020B0604020202020204" pitchFamily="34" charset="0"/>
              <a:cs typeface="Arial" panose="020B0604020202020204" pitchFamily="34" charset="0"/>
            </a:endParaRPr>
          </a:p>
        </p:txBody>
      </p:sp>
      <p:sp>
        <p:nvSpPr>
          <p:cNvPr id="13" name="Rechthoek 12">
            <a:extLst>
              <a:ext uri="{FF2B5EF4-FFF2-40B4-BE49-F238E27FC236}">
                <a16:creationId xmlns:a16="http://schemas.microsoft.com/office/drawing/2014/main" id="{CACCC6FC-E0B7-E5EB-98D5-7D2B0DA7EED3}"/>
              </a:ext>
            </a:extLst>
          </p:cNvPr>
          <p:cNvSpPr>
            <a:spLocks noGrp="1" noRot="1" noMove="1" noResize="1" noEditPoints="1" noAdjustHandles="1" noChangeArrowheads="1" noChangeShapeType="1"/>
          </p:cNvSpPr>
          <p:nvPr/>
        </p:nvSpPr>
        <p:spPr>
          <a:xfrm>
            <a:off x="5990487" y="260458"/>
            <a:ext cx="723900" cy="695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endParaRPr lang="nl-NL" dirty="0"/>
          </a:p>
        </p:txBody>
      </p:sp>
      <p:sp>
        <p:nvSpPr>
          <p:cNvPr id="14" name="Rechthoek 13">
            <a:extLst>
              <a:ext uri="{FF2B5EF4-FFF2-40B4-BE49-F238E27FC236}">
                <a16:creationId xmlns:a16="http://schemas.microsoft.com/office/drawing/2014/main" id="{735CA662-E196-91FF-B299-704716EDF7B4}"/>
              </a:ext>
            </a:extLst>
          </p:cNvPr>
          <p:cNvSpPr>
            <a:spLocks noGrp="1" noRot="1" noMove="1" noResize="1" noEditPoints="1" noAdjustHandles="1" noChangeArrowheads="1" noChangeShapeType="1"/>
          </p:cNvSpPr>
          <p:nvPr/>
        </p:nvSpPr>
        <p:spPr>
          <a:xfrm>
            <a:off x="5990487" y="1792084"/>
            <a:ext cx="723900" cy="695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endParaRPr lang="nl-NL" dirty="0"/>
          </a:p>
        </p:txBody>
      </p:sp>
      <p:sp>
        <p:nvSpPr>
          <p:cNvPr id="7" name="Rechthoek 6">
            <a:extLst>
              <a:ext uri="{FF2B5EF4-FFF2-40B4-BE49-F238E27FC236}">
                <a16:creationId xmlns:a16="http://schemas.microsoft.com/office/drawing/2014/main" id="{62EF9A39-9B5A-12FB-66EB-5846990C3509}"/>
              </a:ext>
            </a:extLst>
          </p:cNvPr>
          <p:cNvSpPr>
            <a:spLocks noGrp="1" noRot="1" noMove="1" noResize="1" noEditPoints="1" noAdjustHandles="1" noChangeArrowheads="1" noChangeShapeType="1"/>
          </p:cNvSpPr>
          <p:nvPr/>
        </p:nvSpPr>
        <p:spPr>
          <a:xfrm>
            <a:off x="0" y="0"/>
            <a:ext cx="1193800" cy="9906000"/>
          </a:xfrm>
          <a:prstGeom prst="rect">
            <a:avLst/>
          </a:prstGeom>
          <a:solidFill>
            <a:srgbClr val="FFD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Ovaal 14">
            <a:extLst>
              <a:ext uri="{FF2B5EF4-FFF2-40B4-BE49-F238E27FC236}">
                <a16:creationId xmlns:a16="http://schemas.microsoft.com/office/drawing/2014/main" id="{9F6FECA1-8BF4-60C5-91DD-9E812EF5E1E3}"/>
              </a:ext>
            </a:extLst>
          </p:cNvPr>
          <p:cNvSpPr>
            <a:spLocks noGrp="1" noRot="1" noMove="1" noResize="1" noEditPoints="1" noAdjustHandles="1" noChangeArrowheads="1" noChangeShapeType="1"/>
          </p:cNvSpPr>
          <p:nvPr/>
        </p:nvSpPr>
        <p:spPr>
          <a:xfrm>
            <a:off x="126859" y="231883"/>
            <a:ext cx="2413000" cy="2362200"/>
          </a:xfrm>
          <a:prstGeom prst="ellipse">
            <a:avLst/>
          </a:prstGeom>
          <a:solidFill>
            <a:schemeClr val="bg1"/>
          </a:solidFill>
          <a:ln w="88900">
            <a:solidFill>
              <a:srgbClr val="FFD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Tekstvak 15">
            <a:extLst>
              <a:ext uri="{FF2B5EF4-FFF2-40B4-BE49-F238E27FC236}">
                <a16:creationId xmlns:a16="http://schemas.microsoft.com/office/drawing/2014/main" id="{0B67E520-81A1-3BC4-013F-02E58B4C972B}"/>
              </a:ext>
            </a:extLst>
          </p:cNvPr>
          <p:cNvSpPr txBox="1">
            <a:spLocks noGrp="1" noRot="1" noMove="1" noResize="1" noEditPoints="1" noAdjustHandles="1" noChangeArrowheads="1" noChangeShapeType="1"/>
          </p:cNvSpPr>
          <p:nvPr/>
        </p:nvSpPr>
        <p:spPr>
          <a:xfrm rot="16200000">
            <a:off x="-1858315" y="4943906"/>
            <a:ext cx="4903907" cy="1200329"/>
          </a:xfrm>
          <a:prstGeom prst="rect">
            <a:avLst/>
          </a:prstGeom>
          <a:noFill/>
        </p:spPr>
        <p:txBody>
          <a:bodyPr wrap="none" rtlCol="0">
            <a:spAutoFit/>
          </a:bodyPr>
          <a:lstStyle/>
          <a:p>
            <a:r>
              <a:rPr lang="en-US" sz="7200" dirty="0">
                <a:latin typeface="Arial" panose="020B0604020202020204" pitchFamily="34" charset="0"/>
                <a:cs typeface="Arial" panose="020B0604020202020204" pitchFamily="34" charset="0"/>
              </a:rPr>
              <a:t>Shows how</a:t>
            </a:r>
            <a:endParaRPr lang="nl-NL" sz="7200" dirty="0">
              <a:latin typeface="Arial" panose="020B0604020202020204" pitchFamily="34" charset="0"/>
              <a:cs typeface="Arial" panose="020B0604020202020204" pitchFamily="34" charset="0"/>
            </a:endParaRPr>
          </a:p>
        </p:txBody>
      </p:sp>
      <p:pic>
        <p:nvPicPr>
          <p:cNvPr id="18" name="Graphic 17" descr="Aspiratie met effen opvulling">
            <a:extLst>
              <a:ext uri="{FF2B5EF4-FFF2-40B4-BE49-F238E27FC236}">
                <a16:creationId xmlns:a16="http://schemas.microsoft.com/office/drawing/2014/main" id="{58A3FE0D-4F4F-A4C5-5494-68659E277379}"/>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32381" y="511254"/>
            <a:ext cx="1795605" cy="1795605"/>
          </a:xfrm>
          <a:prstGeom prst="rect">
            <a:avLst/>
          </a:prstGeom>
        </p:spPr>
      </p:pic>
    </p:spTree>
    <p:custDataLst>
      <p:tags r:id="rId1"/>
    </p:custDataLst>
    <p:extLst>
      <p:ext uri="{BB962C8B-B14F-4D97-AF65-F5344CB8AC3E}">
        <p14:creationId xmlns:p14="http://schemas.microsoft.com/office/powerpoint/2010/main" val="21138675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hthoek 16">
            <a:extLst>
              <a:ext uri="{FF2B5EF4-FFF2-40B4-BE49-F238E27FC236}">
                <a16:creationId xmlns:a16="http://schemas.microsoft.com/office/drawing/2014/main" id="{D9E8EEA8-FA12-2745-4FD9-D5B8ED7D86B9}"/>
              </a:ext>
            </a:extLst>
          </p:cNvPr>
          <p:cNvSpPr>
            <a:spLocks noGrp="1" noRot="1" noMove="1" noResize="1" noEditPoints="1" noAdjustHandles="1" noChangeArrowheads="1" noChangeShapeType="1"/>
          </p:cNvSpPr>
          <p:nvPr/>
        </p:nvSpPr>
        <p:spPr>
          <a:xfrm>
            <a:off x="1082027" y="1697112"/>
            <a:ext cx="5784530" cy="885162"/>
          </a:xfrm>
          <a:prstGeom prst="rect">
            <a:avLst/>
          </a:prstGeom>
          <a:solidFill>
            <a:srgbClr val="C6C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2" name="Rechthoek 21">
            <a:extLst>
              <a:ext uri="{FF2B5EF4-FFF2-40B4-BE49-F238E27FC236}">
                <a16:creationId xmlns:a16="http://schemas.microsoft.com/office/drawing/2014/main" id="{9805BB2B-B813-4F1C-0201-B80234DF3FFE}"/>
              </a:ext>
            </a:extLst>
          </p:cNvPr>
          <p:cNvSpPr>
            <a:spLocks noGrp="1" noRot="1" noMove="1" noResize="1" noEditPoints="1" noAdjustHandles="1" noChangeArrowheads="1" noChangeShapeType="1"/>
          </p:cNvSpPr>
          <p:nvPr/>
        </p:nvSpPr>
        <p:spPr>
          <a:xfrm>
            <a:off x="1073470" y="3224463"/>
            <a:ext cx="5784530" cy="6681537"/>
          </a:xfrm>
          <a:prstGeom prst="rect">
            <a:avLst/>
          </a:prstGeom>
          <a:solidFill>
            <a:srgbClr val="C6C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Rechthoek 8">
            <a:extLst>
              <a:ext uri="{FF2B5EF4-FFF2-40B4-BE49-F238E27FC236}">
                <a16:creationId xmlns:a16="http://schemas.microsoft.com/office/drawing/2014/main" id="{4E8E73DA-C674-7A00-4649-67E2ED970FB2}"/>
              </a:ext>
            </a:extLst>
          </p:cNvPr>
          <p:cNvSpPr>
            <a:spLocks noGrp="1" noRot="1" noMove="1" noResize="1" noEditPoints="1" noAdjustHandles="1" noChangeArrowheads="1" noChangeShapeType="1"/>
          </p:cNvSpPr>
          <p:nvPr/>
        </p:nvSpPr>
        <p:spPr>
          <a:xfrm>
            <a:off x="1073470" y="-1425"/>
            <a:ext cx="5784530" cy="1054100"/>
          </a:xfrm>
          <a:prstGeom prst="rect">
            <a:avLst/>
          </a:prstGeom>
          <a:solidFill>
            <a:srgbClr val="C6C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voettekst 1">
            <a:extLst>
              <a:ext uri="{FF2B5EF4-FFF2-40B4-BE49-F238E27FC236}">
                <a16:creationId xmlns:a16="http://schemas.microsoft.com/office/drawing/2014/main" id="{E289DB61-8272-1046-4B80-8EA77E52E727}"/>
              </a:ext>
            </a:extLst>
          </p:cNvPr>
          <p:cNvSpPr>
            <a:spLocks noGrp="1" noRot="1" noMove="1" noResize="1" noEditPoints="1" noAdjustHandles="1" noChangeArrowheads="1" noChangeShapeType="1"/>
          </p:cNvSpPr>
          <p:nvPr>
            <p:ph type="ftr" sz="quarter" idx="11"/>
          </p:nvPr>
        </p:nvSpPr>
        <p:spPr>
          <a:xfrm>
            <a:off x="1193800" y="9720348"/>
            <a:ext cx="5664199" cy="201253"/>
          </a:xfrm>
        </p:spPr>
        <p:txBody>
          <a:bodyPr/>
          <a:lstStyle/>
          <a:p>
            <a:r>
              <a:rPr lang="nl-NL" dirty="0">
                <a:latin typeface="Arial"/>
                <a:cs typeface="Arial"/>
              </a:rPr>
              <a:t>SHUFFLE 4.0 update door Saxion OSS-TLC – Variant Miller</a:t>
            </a:r>
            <a:endParaRPr lang="nl-NL" dirty="0">
              <a:latin typeface="Arial" panose="020B0604020202020204" pitchFamily="34" charset="0"/>
              <a:cs typeface="Arial" panose="020B0604020202020204" pitchFamily="34" charset="0"/>
            </a:endParaRPr>
          </a:p>
        </p:txBody>
      </p:sp>
      <p:sp>
        <p:nvSpPr>
          <p:cNvPr id="11" name="Tekstvak 10">
            <a:extLst>
              <a:ext uri="{FF2B5EF4-FFF2-40B4-BE49-F238E27FC236}">
                <a16:creationId xmlns:a16="http://schemas.microsoft.com/office/drawing/2014/main" id="{57A847A5-F211-264A-0F21-9264845D82DE}"/>
              </a:ext>
            </a:extLst>
          </p:cNvPr>
          <p:cNvSpPr txBox="1">
            <a:spLocks noGrp="1" noRot="1" noMove="1" noResize="1" noEditPoints="1" noAdjustHandles="1" noChangeArrowheads="1" noChangeShapeType="1"/>
          </p:cNvSpPr>
          <p:nvPr/>
        </p:nvSpPr>
        <p:spPr>
          <a:xfrm>
            <a:off x="1807200" y="2751615"/>
            <a:ext cx="4616520" cy="276999"/>
          </a:xfrm>
          <a:prstGeom prst="rect">
            <a:avLst/>
          </a:prstGeom>
          <a:noFill/>
        </p:spPr>
        <p:txBody>
          <a:bodyPr wrap="none" rtlCol="0">
            <a:spAutoFit/>
          </a:bodyPr>
          <a:lstStyle/>
          <a:p>
            <a:r>
              <a:rPr lang="nl-NL" sz="1200" dirty="0">
                <a:solidFill>
                  <a:schemeClr val="bg1">
                    <a:lumMod val="65000"/>
                  </a:schemeClr>
                </a:solidFill>
                <a:latin typeface="Arial" panose="020B0604020202020204" pitchFamily="34" charset="0"/>
                <a:cs typeface="Arial" panose="020B0604020202020204" pitchFamily="34" charset="0"/>
              </a:rPr>
              <a:t>Meerdere BoKSA-onderdelen kunnen samengenomen worden.</a:t>
            </a:r>
          </a:p>
        </p:txBody>
      </p:sp>
      <p:graphicFrame>
        <p:nvGraphicFramePr>
          <p:cNvPr id="19" name="Tabel 16">
            <a:extLst>
              <a:ext uri="{FF2B5EF4-FFF2-40B4-BE49-F238E27FC236}">
                <a16:creationId xmlns:a16="http://schemas.microsoft.com/office/drawing/2014/main" id="{52B91B66-5277-1160-80BF-9A20D71D1525}"/>
              </a:ext>
            </a:extLst>
          </p:cNvPr>
          <p:cNvGraphicFramePr>
            <a:graphicFrameLocks noGrp="1" noDrilldown="1" noMove="1" noResize="1"/>
          </p:cNvGraphicFramePr>
          <p:nvPr/>
        </p:nvGraphicFramePr>
        <p:xfrm>
          <a:off x="1330184" y="4614068"/>
          <a:ext cx="5389407" cy="5114044"/>
        </p:xfrm>
        <a:graphic>
          <a:graphicData uri="http://schemas.openxmlformats.org/drawingml/2006/table">
            <a:tbl>
              <a:tblPr firstRow="1" bandRow="1">
                <a:tableStyleId>{5C22544A-7EE6-4342-B048-85BDC9FD1C3A}</a:tableStyleId>
              </a:tblPr>
              <a:tblGrid>
                <a:gridCol w="2344178">
                  <a:extLst>
                    <a:ext uri="{9D8B030D-6E8A-4147-A177-3AD203B41FA5}">
                      <a16:colId xmlns:a16="http://schemas.microsoft.com/office/drawing/2014/main" val="735489426"/>
                    </a:ext>
                  </a:extLst>
                </a:gridCol>
                <a:gridCol w="1967396">
                  <a:extLst>
                    <a:ext uri="{9D8B030D-6E8A-4147-A177-3AD203B41FA5}">
                      <a16:colId xmlns:a16="http://schemas.microsoft.com/office/drawing/2014/main" val="2382654711"/>
                    </a:ext>
                  </a:extLst>
                </a:gridCol>
                <a:gridCol w="358916">
                  <a:extLst>
                    <a:ext uri="{9D8B030D-6E8A-4147-A177-3AD203B41FA5}">
                      <a16:colId xmlns:a16="http://schemas.microsoft.com/office/drawing/2014/main" val="1437334465"/>
                    </a:ext>
                  </a:extLst>
                </a:gridCol>
                <a:gridCol w="358917">
                  <a:extLst>
                    <a:ext uri="{9D8B030D-6E8A-4147-A177-3AD203B41FA5}">
                      <a16:colId xmlns:a16="http://schemas.microsoft.com/office/drawing/2014/main" val="2693571067"/>
                    </a:ext>
                  </a:extLst>
                </a:gridCol>
                <a:gridCol w="360000">
                  <a:extLst>
                    <a:ext uri="{9D8B030D-6E8A-4147-A177-3AD203B41FA5}">
                      <a16:colId xmlns:a16="http://schemas.microsoft.com/office/drawing/2014/main" val="3571012844"/>
                    </a:ext>
                  </a:extLst>
                </a:gridCol>
              </a:tblGrid>
              <a:tr h="347517">
                <a:tc>
                  <a:txBody>
                    <a:bodyPr/>
                    <a:lstStyle/>
                    <a:p>
                      <a:pPr marL="0" indent="363538"/>
                      <a:r>
                        <a:rPr lang="nl-NL" sz="1400" b="0" noProof="0" dirty="0">
                          <a:solidFill>
                            <a:schemeClr val="tx1"/>
                          </a:solidFill>
                          <a:latin typeface="Arial" panose="020B0604020202020204" pitchFamily="34" charset="0"/>
                          <a:cs typeface="Arial" panose="020B0604020202020204" pitchFamily="34" charset="0"/>
                        </a:rPr>
                        <a:t>Kennis verwerven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42353693"/>
                  </a:ext>
                </a:extLst>
              </a:tr>
              <a:tr h="366656">
                <a:tc>
                  <a:txBody>
                    <a:bodyPr/>
                    <a:lstStyle/>
                    <a:p>
                      <a:pPr marL="0" indent="363538"/>
                      <a:r>
                        <a:rPr lang="nl-NL" sz="1400" b="0" noProof="0" dirty="0">
                          <a:solidFill>
                            <a:schemeClr val="tx1"/>
                          </a:solidFill>
                          <a:latin typeface="Arial" panose="020B0604020202020204" pitchFamily="34" charset="0"/>
                          <a:cs typeface="Arial" panose="020B0604020202020204" pitchFamily="34" charset="0"/>
                        </a:rPr>
                        <a:t>Onderzoeken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964996564"/>
                  </a:ext>
                </a:extLst>
              </a:tr>
              <a:tr h="366656">
                <a:tc>
                  <a:txBody>
                    <a:bodyPr/>
                    <a:lstStyle/>
                    <a:p>
                      <a:pPr marL="0" indent="363538"/>
                      <a:r>
                        <a:rPr lang="nl-NL" sz="1400" b="0" noProof="0" dirty="0">
                          <a:solidFill>
                            <a:schemeClr val="tx1"/>
                          </a:solidFill>
                          <a:latin typeface="Arial" panose="020B0604020202020204" pitchFamily="34" charset="0"/>
                          <a:cs typeface="Arial" panose="020B0604020202020204" pitchFamily="34" charset="0"/>
                        </a:rPr>
                        <a:t>Samenwerken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54648335"/>
                  </a:ext>
                </a:extLst>
              </a:tr>
              <a:tr h="366656">
                <a:tc>
                  <a:txBody>
                    <a:bodyPr/>
                    <a:lstStyle/>
                    <a:p>
                      <a:pPr marL="0" indent="363538"/>
                      <a:r>
                        <a:rPr lang="nl-NL" sz="1400" b="0" noProof="0" dirty="0">
                          <a:solidFill>
                            <a:schemeClr val="tx1"/>
                          </a:solidFill>
                          <a:latin typeface="Arial" panose="020B0604020202020204" pitchFamily="34" charset="0"/>
                          <a:cs typeface="Arial" panose="020B0604020202020204" pitchFamily="34" charset="0"/>
                        </a:rPr>
                        <a:t>Discussiëren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394720437"/>
                  </a:ext>
                </a:extLst>
              </a:tr>
              <a:tr h="366656">
                <a:tc>
                  <a:txBody>
                    <a:bodyPr/>
                    <a:lstStyle/>
                    <a:p>
                      <a:pPr marL="0" indent="363538"/>
                      <a:r>
                        <a:rPr lang="nl-NL" sz="1400" b="0" noProof="0" dirty="0">
                          <a:solidFill>
                            <a:schemeClr val="tx1"/>
                          </a:solidFill>
                          <a:latin typeface="Arial" panose="020B0604020202020204" pitchFamily="34" charset="0"/>
                          <a:cs typeface="Arial" panose="020B0604020202020204" pitchFamily="34" charset="0"/>
                        </a:rPr>
                        <a:t>Oefenen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301459542"/>
                  </a:ext>
                </a:extLst>
              </a:tr>
              <a:tr h="366656">
                <a:tc>
                  <a:txBody>
                    <a:bodyPr/>
                    <a:lstStyle/>
                    <a:p>
                      <a:pPr marL="0" indent="363538"/>
                      <a:r>
                        <a:rPr lang="nl-NL" sz="1400" b="0" noProof="0" dirty="0">
                          <a:solidFill>
                            <a:schemeClr val="tx1"/>
                          </a:solidFill>
                          <a:latin typeface="Arial" panose="020B0604020202020204" pitchFamily="34" charset="0"/>
                          <a:cs typeface="Arial" panose="020B0604020202020204" pitchFamily="34" charset="0"/>
                        </a:rPr>
                        <a:t>Produceren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492539787"/>
                  </a:ext>
                </a:extLst>
              </a:tr>
              <a:tr h="366656">
                <a:tc>
                  <a:txBody>
                    <a:bodyPr/>
                    <a:lstStyle/>
                    <a:p>
                      <a:pPr marL="0" indent="363538"/>
                      <a:r>
                        <a:rPr lang="nl-NL" sz="1400" b="0" noProof="0" dirty="0">
                          <a:solidFill>
                            <a:schemeClr val="tx1"/>
                          </a:solidFill>
                          <a:latin typeface="Arial" panose="020B0604020202020204" pitchFamily="34" charset="0"/>
                          <a:cs typeface="Arial" panose="020B0604020202020204" pitchFamily="34" charset="0"/>
                        </a:rPr>
                        <a:t>Reflecteren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157603465"/>
                  </a:ext>
                </a:extLst>
              </a:tr>
              <a:tr h="366656">
                <a:tc>
                  <a:txBody>
                    <a:bodyPr/>
                    <a:lstStyle/>
                    <a:p>
                      <a:pPr marL="263525" indent="100013">
                        <a:tabLst>
                          <a:tab pos="263525" algn="l"/>
                        </a:tabLst>
                      </a:pPr>
                      <a:r>
                        <a:rPr lang="nl-NL" sz="1400" b="0" noProof="0" dirty="0">
                          <a:solidFill>
                            <a:schemeClr val="tx1"/>
                          </a:solidFill>
                          <a:latin typeface="Arial" panose="020B0604020202020204" pitchFamily="34" charset="0"/>
                          <a:cs typeface="Arial" panose="020B0604020202020204" pitchFamily="34" charset="0"/>
                        </a:rPr>
                        <a:t>Studentbetrokkenheid</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965182878"/>
                  </a:ext>
                </a:extLst>
              </a:tr>
              <a:tr h="2199935">
                <a:tc gridSpan="5">
                  <a:txBody>
                    <a:bodyPr/>
                    <a:lstStyle/>
                    <a:p>
                      <a:pPr marL="0" indent="363538"/>
                      <a:endParaRPr lang="nl-NL" sz="1400" b="0" noProof="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hMerge="1">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hMerge="1">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hMerge="1">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hMerge="1">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74198072"/>
                  </a:ext>
                </a:extLst>
              </a:tr>
            </a:tbl>
          </a:graphicData>
        </a:graphic>
      </p:graphicFrame>
      <p:sp>
        <p:nvSpPr>
          <p:cNvPr id="34" name="Tekstvak 33">
            <a:extLst>
              <a:ext uri="{FF2B5EF4-FFF2-40B4-BE49-F238E27FC236}">
                <a16:creationId xmlns:a16="http://schemas.microsoft.com/office/drawing/2014/main" id="{906D54E1-E545-BB7E-7CB2-E875CB67CD1A}"/>
              </a:ext>
            </a:extLst>
          </p:cNvPr>
          <p:cNvSpPr txBox="1">
            <a:spLocks noGrp="1" noRot="1" noMove="1" noResize="1" noEditPoints="1" noAdjustHandles="1" noChangeArrowheads="1" noChangeShapeType="1"/>
          </p:cNvSpPr>
          <p:nvPr/>
        </p:nvSpPr>
        <p:spPr>
          <a:xfrm>
            <a:off x="1827525" y="4302465"/>
            <a:ext cx="1452642" cy="338554"/>
          </a:xfrm>
          <a:prstGeom prst="rect">
            <a:avLst/>
          </a:prstGeom>
          <a:noFill/>
        </p:spPr>
        <p:txBody>
          <a:bodyPr wrap="none" lIns="91440" tIns="45720" rIns="91440" bIns="45720" rtlCol="0" anchor="t">
            <a:spAutoFit/>
          </a:bodyPr>
          <a:lstStyle/>
          <a:p>
            <a:r>
              <a:rPr lang="en-US" sz="1600" b="1" dirty="0">
                <a:latin typeface="Arial"/>
                <a:cs typeface="Arial"/>
              </a:rPr>
              <a:t>Leeractiviteit</a:t>
            </a:r>
            <a:endParaRPr lang="nl-NL" sz="1600" b="1" dirty="0">
              <a:latin typeface="Arial" panose="020B0604020202020204" pitchFamily="34" charset="0"/>
              <a:cs typeface="Arial" panose="020B0604020202020204" pitchFamily="34" charset="0"/>
            </a:endParaRPr>
          </a:p>
        </p:txBody>
      </p:sp>
      <p:sp>
        <p:nvSpPr>
          <p:cNvPr id="35" name="Tekstvak 34">
            <a:extLst>
              <a:ext uri="{FF2B5EF4-FFF2-40B4-BE49-F238E27FC236}">
                <a16:creationId xmlns:a16="http://schemas.microsoft.com/office/drawing/2014/main" id="{9508D292-D92B-AADD-62BF-7A642EBF191E}"/>
              </a:ext>
            </a:extLst>
          </p:cNvPr>
          <p:cNvSpPr txBox="1">
            <a:spLocks noGrp="1" noRot="1" noMove="1" noResize="1" noEditPoints="1" noAdjustHandles="1" noChangeArrowheads="1" noChangeShapeType="1"/>
          </p:cNvSpPr>
          <p:nvPr/>
        </p:nvSpPr>
        <p:spPr>
          <a:xfrm>
            <a:off x="3836325" y="4289429"/>
            <a:ext cx="1622560" cy="338554"/>
          </a:xfrm>
          <a:prstGeom prst="rect">
            <a:avLst/>
          </a:prstGeom>
          <a:noFill/>
        </p:spPr>
        <p:txBody>
          <a:bodyPr wrap="none" rtlCol="0">
            <a:spAutoFit/>
          </a:bodyPr>
          <a:lstStyle/>
          <a:p>
            <a:r>
              <a:rPr lang="en-US" sz="1600" b="1" dirty="0">
                <a:latin typeface="Arial" panose="020B0604020202020204" pitchFamily="34" charset="0"/>
                <a:cs typeface="Arial" panose="020B0604020202020204" pitchFamily="34" charset="0"/>
              </a:rPr>
              <a:t>Idee werkvorm</a:t>
            </a:r>
            <a:endParaRPr lang="nl-NL" sz="1600" b="1" dirty="0">
              <a:latin typeface="Arial" panose="020B0604020202020204" pitchFamily="34" charset="0"/>
              <a:cs typeface="Arial" panose="020B0604020202020204" pitchFamily="34" charset="0"/>
            </a:endParaRPr>
          </a:p>
        </p:txBody>
      </p:sp>
      <p:grpSp>
        <p:nvGrpSpPr>
          <p:cNvPr id="36" name="Groep 35">
            <a:extLst>
              <a:ext uri="{FF2B5EF4-FFF2-40B4-BE49-F238E27FC236}">
                <a16:creationId xmlns:a16="http://schemas.microsoft.com/office/drawing/2014/main" id="{EC5F2D40-8ED3-16C2-29A2-CBD200DF9D4E}"/>
              </a:ext>
            </a:extLst>
          </p:cNvPr>
          <p:cNvGrpSpPr>
            <a:grpSpLocks noGrp="1" noUngrp="1" noRot="1" noMove="1" noResize="1"/>
          </p:cNvGrpSpPr>
          <p:nvPr/>
        </p:nvGrpSpPr>
        <p:grpSpPr>
          <a:xfrm>
            <a:off x="5675813" y="3189600"/>
            <a:ext cx="1017811" cy="1476710"/>
            <a:chOff x="5666288" y="3189600"/>
            <a:chExt cx="1017811" cy="1476710"/>
          </a:xfrm>
        </p:grpSpPr>
        <p:grpSp>
          <p:nvGrpSpPr>
            <p:cNvPr id="37" name="Groep 36">
              <a:extLst>
                <a:ext uri="{FF2B5EF4-FFF2-40B4-BE49-F238E27FC236}">
                  <a16:creationId xmlns:a16="http://schemas.microsoft.com/office/drawing/2014/main" id="{D03AE680-1275-9D34-D4F3-7E3F25DDBABC}"/>
                </a:ext>
              </a:extLst>
            </p:cNvPr>
            <p:cNvGrpSpPr>
              <a:grpSpLocks noGrp="1" noUngrp="1" noRot="1" noMove="1" noResize="1"/>
            </p:cNvGrpSpPr>
            <p:nvPr/>
          </p:nvGrpSpPr>
          <p:grpSpPr>
            <a:xfrm>
              <a:off x="5666288" y="3369668"/>
              <a:ext cx="1017811" cy="1296642"/>
              <a:chOff x="5666288" y="3369668"/>
              <a:chExt cx="1017811" cy="1296642"/>
            </a:xfrm>
          </p:grpSpPr>
          <p:sp>
            <p:nvSpPr>
              <p:cNvPr id="40" name="Tekstvak 39">
                <a:extLst>
                  <a:ext uri="{FF2B5EF4-FFF2-40B4-BE49-F238E27FC236}">
                    <a16:creationId xmlns:a16="http://schemas.microsoft.com/office/drawing/2014/main" id="{69F4594F-D489-F6DA-E824-EC52EABCDED9}"/>
                  </a:ext>
                </a:extLst>
              </p:cNvPr>
              <p:cNvSpPr txBox="1">
                <a:spLocks noGrp="1" noRot="1" noMove="1" noResize="1" noEditPoints="1" noAdjustHandles="1" noChangeArrowheads="1" noChangeShapeType="1"/>
              </p:cNvSpPr>
              <p:nvPr/>
            </p:nvSpPr>
            <p:spPr>
              <a:xfrm rot="16200000">
                <a:off x="5175737" y="3860219"/>
                <a:ext cx="1288879" cy="307777"/>
              </a:xfrm>
              <a:prstGeom prst="rect">
                <a:avLst/>
              </a:prstGeom>
              <a:noFill/>
            </p:spPr>
            <p:txBody>
              <a:bodyPr wrap="none" rtlCol="0">
                <a:spAutoFit/>
              </a:bodyPr>
              <a:lstStyle/>
              <a:p>
                <a:r>
                  <a:rPr lang="en-US" sz="1400" dirty="0">
                    <a:latin typeface="Arial" panose="020B0604020202020204" pitchFamily="34" charset="0"/>
                    <a:cs typeface="Arial" panose="020B0604020202020204" pitchFamily="34" charset="0"/>
                  </a:rPr>
                  <a:t>Voorbereiding</a:t>
                </a:r>
                <a:endParaRPr lang="nl-NL" sz="1400" dirty="0">
                  <a:latin typeface="Arial" panose="020B0604020202020204" pitchFamily="34" charset="0"/>
                  <a:cs typeface="Arial" panose="020B0604020202020204" pitchFamily="34" charset="0"/>
                </a:endParaRPr>
              </a:p>
            </p:txBody>
          </p:sp>
          <p:sp>
            <p:nvSpPr>
              <p:cNvPr id="41" name="Tekstvak 40">
                <a:extLst>
                  <a:ext uri="{FF2B5EF4-FFF2-40B4-BE49-F238E27FC236}">
                    <a16:creationId xmlns:a16="http://schemas.microsoft.com/office/drawing/2014/main" id="{E1C220DB-6C97-F35D-689F-1361B50A9556}"/>
                  </a:ext>
                </a:extLst>
              </p:cNvPr>
              <p:cNvSpPr txBox="1">
                <a:spLocks noGrp="1" noRot="1" noMove="1" noResize="1" noEditPoints="1" noAdjustHandles="1" noChangeArrowheads="1" noChangeShapeType="1"/>
              </p:cNvSpPr>
              <p:nvPr/>
            </p:nvSpPr>
            <p:spPr>
              <a:xfrm rot="16200000">
                <a:off x="5583600" y="3931974"/>
                <a:ext cx="1160895" cy="307777"/>
              </a:xfrm>
              <a:prstGeom prst="rect">
                <a:avLst/>
              </a:prstGeom>
              <a:noFill/>
            </p:spPr>
            <p:txBody>
              <a:bodyPr wrap="none" rtlCol="0">
                <a:spAutoFit/>
              </a:bodyPr>
              <a:lstStyle/>
              <a:p>
                <a:r>
                  <a:rPr lang="en-US" sz="1400" dirty="0">
                    <a:latin typeface="Arial" panose="020B0604020202020204" pitchFamily="34" charset="0"/>
                    <a:cs typeface="Arial" panose="020B0604020202020204" pitchFamily="34" charset="0"/>
                  </a:rPr>
                  <a:t>Bijeenkomst</a:t>
                </a:r>
                <a:endParaRPr lang="nl-NL" sz="1400" dirty="0">
                  <a:latin typeface="Arial" panose="020B0604020202020204" pitchFamily="34" charset="0"/>
                  <a:cs typeface="Arial" panose="020B0604020202020204" pitchFamily="34" charset="0"/>
                </a:endParaRPr>
              </a:p>
            </p:txBody>
          </p:sp>
          <p:sp>
            <p:nvSpPr>
              <p:cNvPr id="42" name="Tekstvak 41">
                <a:extLst>
                  <a:ext uri="{FF2B5EF4-FFF2-40B4-BE49-F238E27FC236}">
                    <a16:creationId xmlns:a16="http://schemas.microsoft.com/office/drawing/2014/main" id="{860DA8A3-75E3-B11A-ACAC-89F4C20B35D8}"/>
                  </a:ext>
                </a:extLst>
              </p:cNvPr>
              <p:cNvSpPr txBox="1">
                <a:spLocks noGrp="1" noRot="1" noMove="1" noResize="1" noEditPoints="1" noAdjustHandles="1" noChangeArrowheads="1" noChangeShapeType="1"/>
              </p:cNvSpPr>
              <p:nvPr/>
            </p:nvSpPr>
            <p:spPr>
              <a:xfrm rot="16200000">
                <a:off x="5994775" y="3976986"/>
                <a:ext cx="1070871" cy="307777"/>
              </a:xfrm>
              <a:prstGeom prst="rect">
                <a:avLst/>
              </a:prstGeom>
              <a:noFill/>
            </p:spPr>
            <p:txBody>
              <a:bodyPr wrap="none" rtlCol="0">
                <a:spAutoFit/>
              </a:bodyPr>
              <a:lstStyle/>
              <a:p>
                <a:r>
                  <a:rPr lang="en-US" sz="1400" dirty="0">
                    <a:latin typeface="Arial" panose="020B0604020202020204" pitchFamily="34" charset="0"/>
                    <a:cs typeface="Arial" panose="020B0604020202020204" pitchFamily="34" charset="0"/>
                  </a:rPr>
                  <a:t>Verwerking</a:t>
                </a:r>
                <a:endParaRPr lang="nl-NL" sz="1400" dirty="0">
                  <a:latin typeface="Arial" panose="020B0604020202020204" pitchFamily="34" charset="0"/>
                  <a:cs typeface="Arial" panose="020B0604020202020204" pitchFamily="34" charset="0"/>
                </a:endParaRPr>
              </a:p>
            </p:txBody>
          </p:sp>
        </p:grpSp>
        <p:sp>
          <p:nvSpPr>
            <p:cNvPr id="38" name="Tekstvak 37">
              <a:extLst>
                <a:ext uri="{FF2B5EF4-FFF2-40B4-BE49-F238E27FC236}">
                  <a16:creationId xmlns:a16="http://schemas.microsoft.com/office/drawing/2014/main" id="{0AED5465-A0BD-034B-F135-08B81FAD5EEF}"/>
                </a:ext>
              </a:extLst>
            </p:cNvPr>
            <p:cNvSpPr txBox="1">
              <a:spLocks noGrp="1" noRot="1" noMove="1" noResize="1" noEditPoints="1" noAdjustHandles="1" noChangeArrowheads="1" noChangeShapeType="1"/>
            </p:cNvSpPr>
            <p:nvPr/>
          </p:nvSpPr>
          <p:spPr>
            <a:xfrm>
              <a:off x="5826140" y="3189600"/>
              <a:ext cx="651140" cy="338554"/>
            </a:xfrm>
            <a:prstGeom prst="rect">
              <a:avLst/>
            </a:prstGeom>
            <a:noFill/>
          </p:spPr>
          <p:txBody>
            <a:bodyPr wrap="none" rtlCol="0">
              <a:spAutoFit/>
            </a:bodyPr>
            <a:lstStyle/>
            <a:p>
              <a:r>
                <a:rPr lang="en-US" sz="1600" b="1" dirty="0">
                  <a:latin typeface="Arial" panose="020B0604020202020204" pitchFamily="34" charset="0"/>
                  <a:cs typeface="Arial" panose="020B0604020202020204" pitchFamily="34" charset="0"/>
                </a:rPr>
                <a:t>Fase</a:t>
              </a:r>
              <a:endParaRPr lang="nl-NL" sz="1600" b="1" dirty="0">
                <a:latin typeface="Arial" panose="020B0604020202020204" pitchFamily="34" charset="0"/>
                <a:cs typeface="Arial" panose="020B0604020202020204" pitchFamily="34" charset="0"/>
              </a:endParaRPr>
            </a:p>
          </p:txBody>
        </p:sp>
      </p:grpSp>
      <p:sp>
        <p:nvSpPr>
          <p:cNvPr id="43" name="Rechthoek 42">
            <a:extLst>
              <a:ext uri="{FF2B5EF4-FFF2-40B4-BE49-F238E27FC236}">
                <a16:creationId xmlns:a16="http://schemas.microsoft.com/office/drawing/2014/main" id="{59735976-4352-598C-E38E-135BA1D3AE23}"/>
              </a:ext>
            </a:extLst>
          </p:cNvPr>
          <p:cNvSpPr>
            <a:spLocks noGrp="1" noRot="1" noMove="1" noResize="1" noEditPoints="1" noAdjustHandles="1" noChangeArrowheads="1" noChangeShapeType="1"/>
          </p:cNvSpPr>
          <p:nvPr/>
        </p:nvSpPr>
        <p:spPr>
          <a:xfrm>
            <a:off x="1383140" y="5403600"/>
            <a:ext cx="216000" cy="21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endParaRPr lang="nl-NL" dirty="0"/>
          </a:p>
        </p:txBody>
      </p:sp>
      <p:sp>
        <p:nvSpPr>
          <p:cNvPr id="44" name="Rechthoek 43">
            <a:extLst>
              <a:ext uri="{FF2B5EF4-FFF2-40B4-BE49-F238E27FC236}">
                <a16:creationId xmlns:a16="http://schemas.microsoft.com/office/drawing/2014/main" id="{3F680690-84B9-4F01-1267-903C19735427}"/>
              </a:ext>
            </a:extLst>
          </p:cNvPr>
          <p:cNvSpPr>
            <a:spLocks noGrp="1" noRot="1" noMove="1" noResize="1" noEditPoints="1" noAdjustHandles="1" noChangeArrowheads="1" noChangeShapeType="1"/>
          </p:cNvSpPr>
          <p:nvPr/>
        </p:nvSpPr>
        <p:spPr>
          <a:xfrm>
            <a:off x="1382454" y="6872400"/>
            <a:ext cx="216000" cy="21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endParaRPr lang="nl-NL" dirty="0"/>
          </a:p>
        </p:txBody>
      </p:sp>
      <p:sp>
        <p:nvSpPr>
          <p:cNvPr id="45" name="Rechthoek 44">
            <a:extLst>
              <a:ext uri="{FF2B5EF4-FFF2-40B4-BE49-F238E27FC236}">
                <a16:creationId xmlns:a16="http://schemas.microsoft.com/office/drawing/2014/main" id="{67978BB4-0F24-2BF8-5C8D-80D447DE8A87}"/>
              </a:ext>
            </a:extLst>
          </p:cNvPr>
          <p:cNvSpPr>
            <a:spLocks noGrp="1" noRot="1" noMove="1" noResize="1" noEditPoints="1" noAdjustHandles="1" noChangeArrowheads="1" noChangeShapeType="1"/>
          </p:cNvSpPr>
          <p:nvPr/>
        </p:nvSpPr>
        <p:spPr>
          <a:xfrm>
            <a:off x="1383140" y="5770800"/>
            <a:ext cx="216000" cy="21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endParaRPr lang="nl-NL" dirty="0"/>
          </a:p>
        </p:txBody>
      </p:sp>
      <p:sp>
        <p:nvSpPr>
          <p:cNvPr id="46" name="Rechthoek 45">
            <a:extLst>
              <a:ext uri="{FF2B5EF4-FFF2-40B4-BE49-F238E27FC236}">
                <a16:creationId xmlns:a16="http://schemas.microsoft.com/office/drawing/2014/main" id="{2079880A-2306-D128-8C45-2135AE40F972}"/>
              </a:ext>
            </a:extLst>
          </p:cNvPr>
          <p:cNvSpPr>
            <a:spLocks noGrp="1" noRot="1" noMove="1" noResize="1" noEditPoints="1" noAdjustHandles="1" noChangeArrowheads="1" noChangeShapeType="1"/>
          </p:cNvSpPr>
          <p:nvPr/>
        </p:nvSpPr>
        <p:spPr>
          <a:xfrm>
            <a:off x="1382454" y="7236000"/>
            <a:ext cx="216000" cy="21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endParaRPr lang="nl-NL" dirty="0"/>
          </a:p>
        </p:txBody>
      </p:sp>
      <p:sp>
        <p:nvSpPr>
          <p:cNvPr id="47" name="Tekstvak 46">
            <a:extLst>
              <a:ext uri="{FF2B5EF4-FFF2-40B4-BE49-F238E27FC236}">
                <a16:creationId xmlns:a16="http://schemas.microsoft.com/office/drawing/2014/main" id="{1E9D1D38-E389-F42E-A054-59BC45220F48}"/>
              </a:ext>
            </a:extLst>
          </p:cNvPr>
          <p:cNvSpPr txBox="1">
            <a:spLocks noGrp="1" noRot="1" noMove="1" noResize="1" noEditPoints="1" noAdjustHandles="1" noChangeArrowheads="1" noChangeShapeType="1"/>
          </p:cNvSpPr>
          <p:nvPr/>
        </p:nvSpPr>
        <p:spPr>
          <a:xfrm>
            <a:off x="1867125" y="7718748"/>
            <a:ext cx="4217821" cy="276999"/>
          </a:xfrm>
          <a:prstGeom prst="rect">
            <a:avLst/>
          </a:prstGeom>
          <a:noFill/>
        </p:spPr>
        <p:txBody>
          <a:bodyPr wrap="none" rtlCol="0">
            <a:spAutoFit/>
          </a:bodyPr>
          <a:lstStyle/>
          <a:p>
            <a:r>
              <a:rPr lang="nl-NL" sz="1200" dirty="0">
                <a:solidFill>
                  <a:schemeClr val="bg1">
                    <a:lumMod val="65000"/>
                  </a:schemeClr>
                </a:solidFill>
                <a:latin typeface="Arial" panose="020B0604020202020204" pitchFamily="34" charset="0"/>
                <a:cs typeface="Arial" panose="020B0604020202020204" pitchFamily="34" charset="0"/>
              </a:rPr>
              <a:t>Schrijf hier eventueel je eerste ideeën voor werkvormen uit.</a:t>
            </a:r>
          </a:p>
        </p:txBody>
      </p:sp>
      <p:sp>
        <p:nvSpPr>
          <p:cNvPr id="48" name="Rechthoek 47">
            <a:extLst>
              <a:ext uri="{FF2B5EF4-FFF2-40B4-BE49-F238E27FC236}">
                <a16:creationId xmlns:a16="http://schemas.microsoft.com/office/drawing/2014/main" id="{2AB5EE92-4983-201A-A50E-A9969C8187DE}"/>
              </a:ext>
            </a:extLst>
          </p:cNvPr>
          <p:cNvSpPr>
            <a:spLocks noGrp="1" noRot="1" noMove="1" noResize="1" noEditPoints="1" noAdjustHandles="1" noChangeArrowheads="1" noChangeShapeType="1"/>
          </p:cNvSpPr>
          <p:nvPr/>
        </p:nvSpPr>
        <p:spPr>
          <a:xfrm>
            <a:off x="1383140" y="4680000"/>
            <a:ext cx="216000" cy="21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endParaRPr lang="nl-NL" dirty="0"/>
          </a:p>
        </p:txBody>
      </p:sp>
      <p:sp>
        <p:nvSpPr>
          <p:cNvPr id="49" name="Rechthoek 48">
            <a:extLst>
              <a:ext uri="{FF2B5EF4-FFF2-40B4-BE49-F238E27FC236}">
                <a16:creationId xmlns:a16="http://schemas.microsoft.com/office/drawing/2014/main" id="{558A37A0-3557-F18A-3399-EAC1E8F07DC0}"/>
              </a:ext>
            </a:extLst>
          </p:cNvPr>
          <p:cNvSpPr>
            <a:spLocks noGrp="1" noRot="1" noMove="1" noResize="1" noEditPoints="1" noAdjustHandles="1" noChangeArrowheads="1" noChangeShapeType="1"/>
          </p:cNvSpPr>
          <p:nvPr/>
        </p:nvSpPr>
        <p:spPr>
          <a:xfrm>
            <a:off x="1383140" y="5040000"/>
            <a:ext cx="216000" cy="21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endParaRPr lang="nl-NL" dirty="0"/>
          </a:p>
        </p:txBody>
      </p:sp>
      <p:sp>
        <p:nvSpPr>
          <p:cNvPr id="50" name="Rechthoek 49">
            <a:extLst>
              <a:ext uri="{FF2B5EF4-FFF2-40B4-BE49-F238E27FC236}">
                <a16:creationId xmlns:a16="http://schemas.microsoft.com/office/drawing/2014/main" id="{D8593EEC-52C5-360F-C2DC-23741CEC2291}"/>
              </a:ext>
            </a:extLst>
          </p:cNvPr>
          <p:cNvSpPr>
            <a:spLocks noGrp="1" noRot="1" noMove="1" noResize="1" noEditPoints="1" noAdjustHandles="1" noChangeArrowheads="1" noChangeShapeType="1"/>
          </p:cNvSpPr>
          <p:nvPr/>
        </p:nvSpPr>
        <p:spPr>
          <a:xfrm>
            <a:off x="1383140" y="6138000"/>
            <a:ext cx="216000" cy="21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endParaRPr lang="nl-NL" dirty="0"/>
          </a:p>
        </p:txBody>
      </p:sp>
      <p:sp>
        <p:nvSpPr>
          <p:cNvPr id="51" name="Rechthoek 50">
            <a:extLst>
              <a:ext uri="{FF2B5EF4-FFF2-40B4-BE49-F238E27FC236}">
                <a16:creationId xmlns:a16="http://schemas.microsoft.com/office/drawing/2014/main" id="{CE028143-6678-D485-FE70-701EA6DF9843}"/>
              </a:ext>
            </a:extLst>
          </p:cNvPr>
          <p:cNvSpPr>
            <a:spLocks noGrp="1" noRot="1" noMove="1" noResize="1" noEditPoints="1" noAdjustHandles="1" noChangeArrowheads="1" noChangeShapeType="1"/>
          </p:cNvSpPr>
          <p:nvPr/>
        </p:nvSpPr>
        <p:spPr>
          <a:xfrm>
            <a:off x="1383140" y="6505200"/>
            <a:ext cx="216000" cy="21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endParaRPr lang="nl-NL" dirty="0"/>
          </a:p>
        </p:txBody>
      </p:sp>
      <p:sp>
        <p:nvSpPr>
          <p:cNvPr id="4" name="Tekstvak 3">
            <a:extLst>
              <a:ext uri="{FF2B5EF4-FFF2-40B4-BE49-F238E27FC236}">
                <a16:creationId xmlns:a16="http://schemas.microsoft.com/office/drawing/2014/main" id="{74411831-0902-6C31-2353-80B07C35D30B}"/>
              </a:ext>
            </a:extLst>
          </p:cNvPr>
          <p:cNvSpPr txBox="1">
            <a:spLocks noGrp="1" noRot="1" noMove="1" noResize="1" noEditPoints="1" noAdjustHandles="1" noChangeArrowheads="1" noChangeShapeType="1"/>
          </p:cNvSpPr>
          <p:nvPr/>
        </p:nvSpPr>
        <p:spPr>
          <a:xfrm>
            <a:off x="4277123" y="1847159"/>
            <a:ext cx="1809821" cy="584775"/>
          </a:xfrm>
          <a:prstGeom prst="rect">
            <a:avLst/>
          </a:prstGeom>
          <a:noFill/>
        </p:spPr>
        <p:txBody>
          <a:bodyPr wrap="square" rtlCol="0">
            <a:spAutoFit/>
          </a:bodyPr>
          <a:lstStyle/>
          <a:p>
            <a:r>
              <a:rPr lang="en-US" sz="3200" dirty="0">
                <a:latin typeface="Arial" panose="020B0604020202020204" pitchFamily="34" charset="0"/>
                <a:cs typeface="Arial" panose="020B0604020202020204" pitchFamily="34" charset="0"/>
              </a:rPr>
              <a:t>BoKSA</a:t>
            </a:r>
            <a:endParaRPr lang="nl-NL" sz="3200" dirty="0">
              <a:latin typeface="Arial" panose="020B0604020202020204" pitchFamily="34" charset="0"/>
              <a:cs typeface="Arial" panose="020B0604020202020204" pitchFamily="34" charset="0"/>
            </a:endParaRPr>
          </a:p>
        </p:txBody>
      </p:sp>
      <p:sp>
        <p:nvSpPr>
          <p:cNvPr id="10" name="Tekstvak 9">
            <a:extLst>
              <a:ext uri="{FF2B5EF4-FFF2-40B4-BE49-F238E27FC236}">
                <a16:creationId xmlns:a16="http://schemas.microsoft.com/office/drawing/2014/main" id="{AF5D3B5B-31E5-C453-B194-B13E2DB2291C}"/>
              </a:ext>
            </a:extLst>
          </p:cNvPr>
          <p:cNvSpPr txBox="1">
            <a:spLocks noGrp="1" noRot="1" noMove="1" noResize="1" noEditPoints="1" noAdjustHandles="1" noChangeArrowheads="1" noChangeShapeType="1"/>
          </p:cNvSpPr>
          <p:nvPr/>
        </p:nvSpPr>
        <p:spPr>
          <a:xfrm>
            <a:off x="4002867" y="329477"/>
            <a:ext cx="1856977" cy="584775"/>
          </a:xfrm>
          <a:prstGeom prst="rect">
            <a:avLst/>
          </a:prstGeom>
          <a:noFill/>
        </p:spPr>
        <p:txBody>
          <a:bodyPr wrap="square" lIns="91440" tIns="45720" rIns="91440" bIns="45720" rtlCol="0" anchor="t">
            <a:spAutoFit/>
          </a:bodyPr>
          <a:lstStyle/>
          <a:p>
            <a:r>
              <a:rPr lang="en-US" sz="3200" dirty="0">
                <a:latin typeface="Arial"/>
                <a:cs typeface="Arial"/>
              </a:rPr>
              <a:t>Prestatie</a:t>
            </a:r>
            <a:endParaRPr lang="nl-NL" sz="3200" dirty="0">
              <a:latin typeface="Arial" panose="020B0604020202020204" pitchFamily="34" charset="0"/>
              <a:cs typeface="Arial" panose="020B0604020202020204" pitchFamily="34" charset="0"/>
            </a:endParaRPr>
          </a:p>
        </p:txBody>
      </p:sp>
      <p:sp>
        <p:nvSpPr>
          <p:cNvPr id="13" name="Rechthoek 12">
            <a:extLst>
              <a:ext uri="{FF2B5EF4-FFF2-40B4-BE49-F238E27FC236}">
                <a16:creationId xmlns:a16="http://schemas.microsoft.com/office/drawing/2014/main" id="{CACCC6FC-E0B7-E5EB-98D5-7D2B0DA7EED3}"/>
              </a:ext>
            </a:extLst>
          </p:cNvPr>
          <p:cNvSpPr>
            <a:spLocks noGrp="1" noRot="1" noMove="1" noResize="1" noEditPoints="1" noAdjustHandles="1" noChangeArrowheads="1" noChangeShapeType="1"/>
          </p:cNvSpPr>
          <p:nvPr/>
        </p:nvSpPr>
        <p:spPr>
          <a:xfrm>
            <a:off x="5990487" y="260458"/>
            <a:ext cx="723900" cy="695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endParaRPr lang="nl-NL" dirty="0"/>
          </a:p>
        </p:txBody>
      </p:sp>
      <p:sp>
        <p:nvSpPr>
          <p:cNvPr id="14" name="Rechthoek 13">
            <a:extLst>
              <a:ext uri="{FF2B5EF4-FFF2-40B4-BE49-F238E27FC236}">
                <a16:creationId xmlns:a16="http://schemas.microsoft.com/office/drawing/2014/main" id="{735CA662-E196-91FF-B299-704716EDF7B4}"/>
              </a:ext>
            </a:extLst>
          </p:cNvPr>
          <p:cNvSpPr>
            <a:spLocks noGrp="1" noRot="1" noMove="1" noResize="1" noEditPoints="1" noAdjustHandles="1" noChangeArrowheads="1" noChangeShapeType="1"/>
          </p:cNvSpPr>
          <p:nvPr/>
        </p:nvSpPr>
        <p:spPr>
          <a:xfrm>
            <a:off x="5990487" y="1792084"/>
            <a:ext cx="723900" cy="695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endParaRPr lang="nl-NL" dirty="0"/>
          </a:p>
        </p:txBody>
      </p:sp>
      <p:sp>
        <p:nvSpPr>
          <p:cNvPr id="7" name="Rechthoek 6">
            <a:extLst>
              <a:ext uri="{FF2B5EF4-FFF2-40B4-BE49-F238E27FC236}">
                <a16:creationId xmlns:a16="http://schemas.microsoft.com/office/drawing/2014/main" id="{62EF9A39-9B5A-12FB-66EB-5846990C3509}"/>
              </a:ext>
            </a:extLst>
          </p:cNvPr>
          <p:cNvSpPr>
            <a:spLocks noGrp="1" noRot="1" noMove="1" noResize="1" noEditPoints="1" noAdjustHandles="1" noChangeArrowheads="1" noChangeShapeType="1"/>
          </p:cNvSpPr>
          <p:nvPr/>
        </p:nvSpPr>
        <p:spPr>
          <a:xfrm>
            <a:off x="0" y="0"/>
            <a:ext cx="1193800" cy="9906000"/>
          </a:xfrm>
          <a:prstGeom prst="rect">
            <a:avLst/>
          </a:prstGeom>
          <a:solidFill>
            <a:srgbClr val="FFD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Ovaal 14">
            <a:extLst>
              <a:ext uri="{FF2B5EF4-FFF2-40B4-BE49-F238E27FC236}">
                <a16:creationId xmlns:a16="http://schemas.microsoft.com/office/drawing/2014/main" id="{9F6FECA1-8BF4-60C5-91DD-9E812EF5E1E3}"/>
              </a:ext>
            </a:extLst>
          </p:cNvPr>
          <p:cNvSpPr>
            <a:spLocks noGrp="1" noRot="1" noMove="1" noResize="1" noEditPoints="1" noAdjustHandles="1" noChangeArrowheads="1" noChangeShapeType="1"/>
          </p:cNvSpPr>
          <p:nvPr/>
        </p:nvSpPr>
        <p:spPr>
          <a:xfrm>
            <a:off x="126859" y="231883"/>
            <a:ext cx="2413000" cy="2362200"/>
          </a:xfrm>
          <a:prstGeom prst="ellipse">
            <a:avLst/>
          </a:prstGeom>
          <a:solidFill>
            <a:schemeClr val="bg1"/>
          </a:solidFill>
          <a:ln w="88900">
            <a:solidFill>
              <a:srgbClr val="FFD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Tekstvak 15">
            <a:extLst>
              <a:ext uri="{FF2B5EF4-FFF2-40B4-BE49-F238E27FC236}">
                <a16:creationId xmlns:a16="http://schemas.microsoft.com/office/drawing/2014/main" id="{0B67E520-81A1-3BC4-013F-02E58B4C972B}"/>
              </a:ext>
            </a:extLst>
          </p:cNvPr>
          <p:cNvSpPr txBox="1">
            <a:spLocks noGrp="1" noRot="1" noMove="1" noResize="1" noEditPoints="1" noAdjustHandles="1" noChangeArrowheads="1" noChangeShapeType="1"/>
          </p:cNvSpPr>
          <p:nvPr/>
        </p:nvSpPr>
        <p:spPr>
          <a:xfrm rot="16200000">
            <a:off x="-1858315" y="4943906"/>
            <a:ext cx="4903907" cy="1200329"/>
          </a:xfrm>
          <a:prstGeom prst="rect">
            <a:avLst/>
          </a:prstGeom>
          <a:noFill/>
        </p:spPr>
        <p:txBody>
          <a:bodyPr wrap="none" rtlCol="0">
            <a:spAutoFit/>
          </a:bodyPr>
          <a:lstStyle/>
          <a:p>
            <a:r>
              <a:rPr lang="en-US" sz="7200" dirty="0">
                <a:latin typeface="Arial" panose="020B0604020202020204" pitchFamily="34" charset="0"/>
                <a:cs typeface="Arial" panose="020B0604020202020204" pitchFamily="34" charset="0"/>
              </a:rPr>
              <a:t>Shows how</a:t>
            </a:r>
            <a:endParaRPr lang="nl-NL" sz="7200" dirty="0">
              <a:latin typeface="Arial" panose="020B0604020202020204" pitchFamily="34" charset="0"/>
              <a:cs typeface="Arial" panose="020B0604020202020204" pitchFamily="34" charset="0"/>
            </a:endParaRPr>
          </a:p>
        </p:txBody>
      </p:sp>
      <p:pic>
        <p:nvPicPr>
          <p:cNvPr id="18" name="Graphic 17" descr="Aspiratie met effen opvulling">
            <a:extLst>
              <a:ext uri="{FF2B5EF4-FFF2-40B4-BE49-F238E27FC236}">
                <a16:creationId xmlns:a16="http://schemas.microsoft.com/office/drawing/2014/main" id="{58A3FE0D-4F4F-A4C5-5494-68659E277379}"/>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32381" y="511254"/>
            <a:ext cx="1795605" cy="1795605"/>
          </a:xfrm>
          <a:prstGeom prst="rect">
            <a:avLst/>
          </a:prstGeom>
        </p:spPr>
      </p:pic>
    </p:spTree>
    <p:custDataLst>
      <p:tags r:id="rId1"/>
    </p:custDataLst>
    <p:extLst>
      <p:ext uri="{BB962C8B-B14F-4D97-AF65-F5344CB8AC3E}">
        <p14:creationId xmlns:p14="http://schemas.microsoft.com/office/powerpoint/2010/main" val="13396088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hthoek 16">
            <a:extLst>
              <a:ext uri="{FF2B5EF4-FFF2-40B4-BE49-F238E27FC236}">
                <a16:creationId xmlns:a16="http://schemas.microsoft.com/office/drawing/2014/main" id="{D9E8EEA8-FA12-2745-4FD9-D5B8ED7D86B9}"/>
              </a:ext>
            </a:extLst>
          </p:cNvPr>
          <p:cNvSpPr>
            <a:spLocks noGrp="1" noRot="1" noMove="1" noResize="1" noEditPoints="1" noAdjustHandles="1" noChangeArrowheads="1" noChangeShapeType="1"/>
          </p:cNvSpPr>
          <p:nvPr/>
        </p:nvSpPr>
        <p:spPr>
          <a:xfrm>
            <a:off x="1082027" y="1697112"/>
            <a:ext cx="5784530" cy="885162"/>
          </a:xfrm>
          <a:prstGeom prst="rect">
            <a:avLst/>
          </a:prstGeom>
          <a:solidFill>
            <a:srgbClr val="C6C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2" name="Rechthoek 21">
            <a:extLst>
              <a:ext uri="{FF2B5EF4-FFF2-40B4-BE49-F238E27FC236}">
                <a16:creationId xmlns:a16="http://schemas.microsoft.com/office/drawing/2014/main" id="{9805BB2B-B813-4F1C-0201-B80234DF3FFE}"/>
              </a:ext>
            </a:extLst>
          </p:cNvPr>
          <p:cNvSpPr>
            <a:spLocks noGrp="1" noRot="1" noMove="1" noResize="1" noEditPoints="1" noAdjustHandles="1" noChangeArrowheads="1" noChangeShapeType="1"/>
          </p:cNvSpPr>
          <p:nvPr/>
        </p:nvSpPr>
        <p:spPr>
          <a:xfrm>
            <a:off x="1073470" y="3224463"/>
            <a:ext cx="5784530" cy="6681537"/>
          </a:xfrm>
          <a:prstGeom prst="rect">
            <a:avLst/>
          </a:prstGeom>
          <a:solidFill>
            <a:srgbClr val="C6C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Rechthoek 8">
            <a:extLst>
              <a:ext uri="{FF2B5EF4-FFF2-40B4-BE49-F238E27FC236}">
                <a16:creationId xmlns:a16="http://schemas.microsoft.com/office/drawing/2014/main" id="{4E8E73DA-C674-7A00-4649-67E2ED970FB2}"/>
              </a:ext>
            </a:extLst>
          </p:cNvPr>
          <p:cNvSpPr>
            <a:spLocks noGrp="1" noRot="1" noMove="1" noResize="1" noEditPoints="1" noAdjustHandles="1" noChangeArrowheads="1" noChangeShapeType="1"/>
          </p:cNvSpPr>
          <p:nvPr/>
        </p:nvSpPr>
        <p:spPr>
          <a:xfrm>
            <a:off x="1073470" y="-1425"/>
            <a:ext cx="5784530" cy="1054100"/>
          </a:xfrm>
          <a:prstGeom prst="rect">
            <a:avLst/>
          </a:prstGeom>
          <a:solidFill>
            <a:srgbClr val="C6C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voettekst 1">
            <a:extLst>
              <a:ext uri="{FF2B5EF4-FFF2-40B4-BE49-F238E27FC236}">
                <a16:creationId xmlns:a16="http://schemas.microsoft.com/office/drawing/2014/main" id="{E289DB61-8272-1046-4B80-8EA77E52E727}"/>
              </a:ext>
            </a:extLst>
          </p:cNvPr>
          <p:cNvSpPr>
            <a:spLocks noGrp="1" noRot="1" noMove="1" noResize="1" noEditPoints="1" noAdjustHandles="1" noChangeArrowheads="1" noChangeShapeType="1"/>
          </p:cNvSpPr>
          <p:nvPr>
            <p:ph type="ftr" sz="quarter" idx="11"/>
          </p:nvPr>
        </p:nvSpPr>
        <p:spPr>
          <a:xfrm>
            <a:off x="1193800" y="9720348"/>
            <a:ext cx="5664199" cy="201253"/>
          </a:xfrm>
        </p:spPr>
        <p:txBody>
          <a:bodyPr/>
          <a:lstStyle/>
          <a:p>
            <a:r>
              <a:rPr lang="nl-NL" dirty="0">
                <a:latin typeface="Arial"/>
                <a:cs typeface="Arial"/>
              </a:rPr>
              <a:t>SHUFFLE 4.0 update door Saxion OSS-TLC – Variant Miller</a:t>
            </a:r>
            <a:endParaRPr lang="nl-NL" dirty="0">
              <a:latin typeface="Arial" panose="020B0604020202020204" pitchFamily="34" charset="0"/>
              <a:cs typeface="Arial" panose="020B0604020202020204" pitchFamily="34" charset="0"/>
            </a:endParaRPr>
          </a:p>
        </p:txBody>
      </p:sp>
      <p:sp>
        <p:nvSpPr>
          <p:cNvPr id="11" name="Tekstvak 10">
            <a:extLst>
              <a:ext uri="{FF2B5EF4-FFF2-40B4-BE49-F238E27FC236}">
                <a16:creationId xmlns:a16="http://schemas.microsoft.com/office/drawing/2014/main" id="{57A847A5-F211-264A-0F21-9264845D82DE}"/>
              </a:ext>
            </a:extLst>
          </p:cNvPr>
          <p:cNvSpPr txBox="1">
            <a:spLocks noGrp="1" noRot="1" noMove="1" noResize="1" noEditPoints="1" noAdjustHandles="1" noChangeArrowheads="1" noChangeShapeType="1"/>
          </p:cNvSpPr>
          <p:nvPr/>
        </p:nvSpPr>
        <p:spPr>
          <a:xfrm>
            <a:off x="1807200" y="2751615"/>
            <a:ext cx="4616520" cy="276999"/>
          </a:xfrm>
          <a:prstGeom prst="rect">
            <a:avLst/>
          </a:prstGeom>
          <a:noFill/>
        </p:spPr>
        <p:txBody>
          <a:bodyPr wrap="none" rtlCol="0">
            <a:spAutoFit/>
          </a:bodyPr>
          <a:lstStyle/>
          <a:p>
            <a:r>
              <a:rPr lang="nl-NL" sz="1200" dirty="0">
                <a:solidFill>
                  <a:schemeClr val="bg1">
                    <a:lumMod val="65000"/>
                  </a:schemeClr>
                </a:solidFill>
                <a:latin typeface="Arial" panose="020B0604020202020204" pitchFamily="34" charset="0"/>
                <a:cs typeface="Arial" panose="020B0604020202020204" pitchFamily="34" charset="0"/>
              </a:rPr>
              <a:t>Meerdere BoKSA-onderdelen kunnen samengenomen worden.</a:t>
            </a:r>
          </a:p>
        </p:txBody>
      </p:sp>
      <p:graphicFrame>
        <p:nvGraphicFramePr>
          <p:cNvPr id="19" name="Tabel 16">
            <a:extLst>
              <a:ext uri="{FF2B5EF4-FFF2-40B4-BE49-F238E27FC236}">
                <a16:creationId xmlns:a16="http://schemas.microsoft.com/office/drawing/2014/main" id="{52B91B66-5277-1160-80BF-9A20D71D1525}"/>
              </a:ext>
            </a:extLst>
          </p:cNvPr>
          <p:cNvGraphicFramePr>
            <a:graphicFrameLocks noGrp="1" noDrilldown="1" noMove="1" noResize="1"/>
          </p:cNvGraphicFramePr>
          <p:nvPr/>
        </p:nvGraphicFramePr>
        <p:xfrm>
          <a:off x="1330184" y="4614068"/>
          <a:ext cx="5389407" cy="5114044"/>
        </p:xfrm>
        <a:graphic>
          <a:graphicData uri="http://schemas.openxmlformats.org/drawingml/2006/table">
            <a:tbl>
              <a:tblPr firstRow="1" bandRow="1">
                <a:tableStyleId>{5C22544A-7EE6-4342-B048-85BDC9FD1C3A}</a:tableStyleId>
              </a:tblPr>
              <a:tblGrid>
                <a:gridCol w="2344178">
                  <a:extLst>
                    <a:ext uri="{9D8B030D-6E8A-4147-A177-3AD203B41FA5}">
                      <a16:colId xmlns:a16="http://schemas.microsoft.com/office/drawing/2014/main" val="735489426"/>
                    </a:ext>
                  </a:extLst>
                </a:gridCol>
                <a:gridCol w="1967396">
                  <a:extLst>
                    <a:ext uri="{9D8B030D-6E8A-4147-A177-3AD203B41FA5}">
                      <a16:colId xmlns:a16="http://schemas.microsoft.com/office/drawing/2014/main" val="2382654711"/>
                    </a:ext>
                  </a:extLst>
                </a:gridCol>
                <a:gridCol w="358916">
                  <a:extLst>
                    <a:ext uri="{9D8B030D-6E8A-4147-A177-3AD203B41FA5}">
                      <a16:colId xmlns:a16="http://schemas.microsoft.com/office/drawing/2014/main" val="1437334465"/>
                    </a:ext>
                  </a:extLst>
                </a:gridCol>
                <a:gridCol w="358917">
                  <a:extLst>
                    <a:ext uri="{9D8B030D-6E8A-4147-A177-3AD203B41FA5}">
                      <a16:colId xmlns:a16="http://schemas.microsoft.com/office/drawing/2014/main" val="2693571067"/>
                    </a:ext>
                  </a:extLst>
                </a:gridCol>
                <a:gridCol w="360000">
                  <a:extLst>
                    <a:ext uri="{9D8B030D-6E8A-4147-A177-3AD203B41FA5}">
                      <a16:colId xmlns:a16="http://schemas.microsoft.com/office/drawing/2014/main" val="3571012844"/>
                    </a:ext>
                  </a:extLst>
                </a:gridCol>
              </a:tblGrid>
              <a:tr h="347517">
                <a:tc>
                  <a:txBody>
                    <a:bodyPr/>
                    <a:lstStyle/>
                    <a:p>
                      <a:pPr marL="0" indent="363538"/>
                      <a:r>
                        <a:rPr lang="nl-NL" sz="1400" b="0" noProof="0" dirty="0">
                          <a:solidFill>
                            <a:schemeClr val="tx1"/>
                          </a:solidFill>
                          <a:latin typeface="Arial" panose="020B0604020202020204" pitchFamily="34" charset="0"/>
                          <a:cs typeface="Arial" panose="020B0604020202020204" pitchFamily="34" charset="0"/>
                        </a:rPr>
                        <a:t>Kennis verwerven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42353693"/>
                  </a:ext>
                </a:extLst>
              </a:tr>
              <a:tr h="366656">
                <a:tc>
                  <a:txBody>
                    <a:bodyPr/>
                    <a:lstStyle/>
                    <a:p>
                      <a:pPr marL="0" indent="363538"/>
                      <a:r>
                        <a:rPr lang="nl-NL" sz="1400" b="0" noProof="0" dirty="0">
                          <a:solidFill>
                            <a:schemeClr val="tx1"/>
                          </a:solidFill>
                          <a:latin typeface="Arial" panose="020B0604020202020204" pitchFamily="34" charset="0"/>
                          <a:cs typeface="Arial" panose="020B0604020202020204" pitchFamily="34" charset="0"/>
                        </a:rPr>
                        <a:t>Onderzoeken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964996564"/>
                  </a:ext>
                </a:extLst>
              </a:tr>
              <a:tr h="366656">
                <a:tc>
                  <a:txBody>
                    <a:bodyPr/>
                    <a:lstStyle/>
                    <a:p>
                      <a:pPr marL="0" indent="363538"/>
                      <a:r>
                        <a:rPr lang="nl-NL" sz="1400" b="0" noProof="0" dirty="0">
                          <a:solidFill>
                            <a:schemeClr val="tx1"/>
                          </a:solidFill>
                          <a:latin typeface="Arial" panose="020B0604020202020204" pitchFamily="34" charset="0"/>
                          <a:cs typeface="Arial" panose="020B0604020202020204" pitchFamily="34" charset="0"/>
                        </a:rPr>
                        <a:t>Samenwerken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54648335"/>
                  </a:ext>
                </a:extLst>
              </a:tr>
              <a:tr h="366656">
                <a:tc>
                  <a:txBody>
                    <a:bodyPr/>
                    <a:lstStyle/>
                    <a:p>
                      <a:pPr marL="0" indent="363538"/>
                      <a:r>
                        <a:rPr lang="nl-NL" sz="1400" b="0" noProof="0" dirty="0">
                          <a:solidFill>
                            <a:schemeClr val="tx1"/>
                          </a:solidFill>
                          <a:latin typeface="Arial" panose="020B0604020202020204" pitchFamily="34" charset="0"/>
                          <a:cs typeface="Arial" panose="020B0604020202020204" pitchFamily="34" charset="0"/>
                        </a:rPr>
                        <a:t>Discussiëren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394720437"/>
                  </a:ext>
                </a:extLst>
              </a:tr>
              <a:tr h="366656">
                <a:tc>
                  <a:txBody>
                    <a:bodyPr/>
                    <a:lstStyle/>
                    <a:p>
                      <a:pPr marL="0" indent="363538"/>
                      <a:r>
                        <a:rPr lang="nl-NL" sz="1400" b="0" noProof="0" dirty="0">
                          <a:solidFill>
                            <a:schemeClr val="tx1"/>
                          </a:solidFill>
                          <a:latin typeface="Arial" panose="020B0604020202020204" pitchFamily="34" charset="0"/>
                          <a:cs typeface="Arial" panose="020B0604020202020204" pitchFamily="34" charset="0"/>
                        </a:rPr>
                        <a:t>Oefenen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301459542"/>
                  </a:ext>
                </a:extLst>
              </a:tr>
              <a:tr h="366656">
                <a:tc>
                  <a:txBody>
                    <a:bodyPr/>
                    <a:lstStyle/>
                    <a:p>
                      <a:pPr marL="0" indent="363538"/>
                      <a:r>
                        <a:rPr lang="nl-NL" sz="1400" b="0" noProof="0" dirty="0">
                          <a:solidFill>
                            <a:schemeClr val="tx1"/>
                          </a:solidFill>
                          <a:latin typeface="Arial" panose="020B0604020202020204" pitchFamily="34" charset="0"/>
                          <a:cs typeface="Arial" panose="020B0604020202020204" pitchFamily="34" charset="0"/>
                        </a:rPr>
                        <a:t>Produceren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492539787"/>
                  </a:ext>
                </a:extLst>
              </a:tr>
              <a:tr h="366656">
                <a:tc>
                  <a:txBody>
                    <a:bodyPr/>
                    <a:lstStyle/>
                    <a:p>
                      <a:pPr marL="0" indent="363538"/>
                      <a:r>
                        <a:rPr lang="nl-NL" sz="1400" b="0" noProof="0" dirty="0">
                          <a:solidFill>
                            <a:schemeClr val="tx1"/>
                          </a:solidFill>
                          <a:latin typeface="Arial" panose="020B0604020202020204" pitchFamily="34" charset="0"/>
                          <a:cs typeface="Arial" panose="020B0604020202020204" pitchFamily="34" charset="0"/>
                        </a:rPr>
                        <a:t>Reflecteren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157603465"/>
                  </a:ext>
                </a:extLst>
              </a:tr>
              <a:tr h="366656">
                <a:tc>
                  <a:txBody>
                    <a:bodyPr/>
                    <a:lstStyle/>
                    <a:p>
                      <a:pPr marL="263525" indent="100013">
                        <a:tabLst>
                          <a:tab pos="263525" algn="l"/>
                        </a:tabLst>
                      </a:pPr>
                      <a:r>
                        <a:rPr lang="nl-NL" sz="1400" b="0" noProof="0" dirty="0">
                          <a:solidFill>
                            <a:schemeClr val="tx1"/>
                          </a:solidFill>
                          <a:latin typeface="Arial" panose="020B0604020202020204" pitchFamily="34" charset="0"/>
                          <a:cs typeface="Arial" panose="020B0604020202020204" pitchFamily="34" charset="0"/>
                        </a:rPr>
                        <a:t>Studentbetrokkenheid</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965182878"/>
                  </a:ext>
                </a:extLst>
              </a:tr>
              <a:tr h="2199935">
                <a:tc gridSpan="5">
                  <a:txBody>
                    <a:bodyPr/>
                    <a:lstStyle/>
                    <a:p>
                      <a:pPr marL="0" indent="363538"/>
                      <a:endParaRPr lang="nl-NL" sz="1400" b="0" noProof="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hMerge="1">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hMerge="1">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hMerge="1">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hMerge="1">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74198072"/>
                  </a:ext>
                </a:extLst>
              </a:tr>
            </a:tbl>
          </a:graphicData>
        </a:graphic>
      </p:graphicFrame>
      <p:sp>
        <p:nvSpPr>
          <p:cNvPr id="34" name="Tekstvak 33">
            <a:extLst>
              <a:ext uri="{FF2B5EF4-FFF2-40B4-BE49-F238E27FC236}">
                <a16:creationId xmlns:a16="http://schemas.microsoft.com/office/drawing/2014/main" id="{906D54E1-E545-BB7E-7CB2-E875CB67CD1A}"/>
              </a:ext>
            </a:extLst>
          </p:cNvPr>
          <p:cNvSpPr txBox="1">
            <a:spLocks noGrp="1" noRot="1" noMove="1" noResize="1" noEditPoints="1" noAdjustHandles="1" noChangeArrowheads="1" noChangeShapeType="1"/>
          </p:cNvSpPr>
          <p:nvPr/>
        </p:nvSpPr>
        <p:spPr>
          <a:xfrm>
            <a:off x="1827525" y="4302465"/>
            <a:ext cx="1452642" cy="338554"/>
          </a:xfrm>
          <a:prstGeom prst="rect">
            <a:avLst/>
          </a:prstGeom>
          <a:noFill/>
        </p:spPr>
        <p:txBody>
          <a:bodyPr wrap="none" lIns="91440" tIns="45720" rIns="91440" bIns="45720" rtlCol="0" anchor="t">
            <a:spAutoFit/>
          </a:bodyPr>
          <a:lstStyle/>
          <a:p>
            <a:r>
              <a:rPr lang="en-US" sz="1600" b="1" dirty="0">
                <a:latin typeface="Arial"/>
                <a:cs typeface="Arial"/>
              </a:rPr>
              <a:t>Leeractiviteit</a:t>
            </a:r>
            <a:endParaRPr lang="nl-NL" sz="1600" b="1" dirty="0">
              <a:latin typeface="Arial" panose="020B0604020202020204" pitchFamily="34" charset="0"/>
              <a:cs typeface="Arial" panose="020B0604020202020204" pitchFamily="34" charset="0"/>
            </a:endParaRPr>
          </a:p>
        </p:txBody>
      </p:sp>
      <p:sp>
        <p:nvSpPr>
          <p:cNvPr id="35" name="Tekstvak 34">
            <a:extLst>
              <a:ext uri="{FF2B5EF4-FFF2-40B4-BE49-F238E27FC236}">
                <a16:creationId xmlns:a16="http://schemas.microsoft.com/office/drawing/2014/main" id="{9508D292-D92B-AADD-62BF-7A642EBF191E}"/>
              </a:ext>
            </a:extLst>
          </p:cNvPr>
          <p:cNvSpPr txBox="1">
            <a:spLocks noGrp="1" noRot="1" noMove="1" noResize="1" noEditPoints="1" noAdjustHandles="1" noChangeArrowheads="1" noChangeShapeType="1"/>
          </p:cNvSpPr>
          <p:nvPr/>
        </p:nvSpPr>
        <p:spPr>
          <a:xfrm>
            <a:off x="3836325" y="4289429"/>
            <a:ext cx="1622560" cy="338554"/>
          </a:xfrm>
          <a:prstGeom prst="rect">
            <a:avLst/>
          </a:prstGeom>
          <a:noFill/>
        </p:spPr>
        <p:txBody>
          <a:bodyPr wrap="none" rtlCol="0">
            <a:spAutoFit/>
          </a:bodyPr>
          <a:lstStyle/>
          <a:p>
            <a:r>
              <a:rPr lang="en-US" sz="1600" b="1" dirty="0">
                <a:latin typeface="Arial" panose="020B0604020202020204" pitchFamily="34" charset="0"/>
                <a:cs typeface="Arial" panose="020B0604020202020204" pitchFamily="34" charset="0"/>
              </a:rPr>
              <a:t>Idee werkvorm</a:t>
            </a:r>
            <a:endParaRPr lang="nl-NL" sz="1600" b="1" dirty="0">
              <a:latin typeface="Arial" panose="020B0604020202020204" pitchFamily="34" charset="0"/>
              <a:cs typeface="Arial" panose="020B0604020202020204" pitchFamily="34" charset="0"/>
            </a:endParaRPr>
          </a:p>
        </p:txBody>
      </p:sp>
      <p:grpSp>
        <p:nvGrpSpPr>
          <p:cNvPr id="36" name="Groep 35">
            <a:extLst>
              <a:ext uri="{FF2B5EF4-FFF2-40B4-BE49-F238E27FC236}">
                <a16:creationId xmlns:a16="http://schemas.microsoft.com/office/drawing/2014/main" id="{EC5F2D40-8ED3-16C2-29A2-CBD200DF9D4E}"/>
              </a:ext>
            </a:extLst>
          </p:cNvPr>
          <p:cNvGrpSpPr>
            <a:grpSpLocks noGrp="1" noUngrp="1" noRot="1" noMove="1" noResize="1"/>
          </p:cNvGrpSpPr>
          <p:nvPr/>
        </p:nvGrpSpPr>
        <p:grpSpPr>
          <a:xfrm>
            <a:off x="5675813" y="3189600"/>
            <a:ext cx="1017811" cy="1476710"/>
            <a:chOff x="5666288" y="3189600"/>
            <a:chExt cx="1017811" cy="1476710"/>
          </a:xfrm>
        </p:grpSpPr>
        <p:grpSp>
          <p:nvGrpSpPr>
            <p:cNvPr id="37" name="Groep 36">
              <a:extLst>
                <a:ext uri="{FF2B5EF4-FFF2-40B4-BE49-F238E27FC236}">
                  <a16:creationId xmlns:a16="http://schemas.microsoft.com/office/drawing/2014/main" id="{D03AE680-1275-9D34-D4F3-7E3F25DDBABC}"/>
                </a:ext>
              </a:extLst>
            </p:cNvPr>
            <p:cNvGrpSpPr>
              <a:grpSpLocks noGrp="1" noUngrp="1" noRot="1" noMove="1" noResize="1"/>
            </p:cNvGrpSpPr>
            <p:nvPr/>
          </p:nvGrpSpPr>
          <p:grpSpPr>
            <a:xfrm>
              <a:off x="5666288" y="3369668"/>
              <a:ext cx="1017811" cy="1296642"/>
              <a:chOff x="5666288" y="3369668"/>
              <a:chExt cx="1017811" cy="1296642"/>
            </a:xfrm>
          </p:grpSpPr>
          <p:sp>
            <p:nvSpPr>
              <p:cNvPr id="40" name="Tekstvak 39">
                <a:extLst>
                  <a:ext uri="{FF2B5EF4-FFF2-40B4-BE49-F238E27FC236}">
                    <a16:creationId xmlns:a16="http://schemas.microsoft.com/office/drawing/2014/main" id="{69F4594F-D489-F6DA-E824-EC52EABCDED9}"/>
                  </a:ext>
                </a:extLst>
              </p:cNvPr>
              <p:cNvSpPr txBox="1">
                <a:spLocks noGrp="1" noRot="1" noMove="1" noResize="1" noEditPoints="1" noAdjustHandles="1" noChangeArrowheads="1" noChangeShapeType="1"/>
              </p:cNvSpPr>
              <p:nvPr/>
            </p:nvSpPr>
            <p:spPr>
              <a:xfrm rot="16200000">
                <a:off x="5175737" y="3860219"/>
                <a:ext cx="1288879" cy="307777"/>
              </a:xfrm>
              <a:prstGeom prst="rect">
                <a:avLst/>
              </a:prstGeom>
              <a:noFill/>
            </p:spPr>
            <p:txBody>
              <a:bodyPr wrap="none" rtlCol="0">
                <a:spAutoFit/>
              </a:bodyPr>
              <a:lstStyle/>
              <a:p>
                <a:r>
                  <a:rPr lang="en-US" sz="1400" dirty="0">
                    <a:latin typeface="Arial" panose="020B0604020202020204" pitchFamily="34" charset="0"/>
                    <a:cs typeface="Arial" panose="020B0604020202020204" pitchFamily="34" charset="0"/>
                  </a:rPr>
                  <a:t>Voorbereiding</a:t>
                </a:r>
                <a:endParaRPr lang="nl-NL" sz="1400" dirty="0">
                  <a:latin typeface="Arial" panose="020B0604020202020204" pitchFamily="34" charset="0"/>
                  <a:cs typeface="Arial" panose="020B0604020202020204" pitchFamily="34" charset="0"/>
                </a:endParaRPr>
              </a:p>
            </p:txBody>
          </p:sp>
          <p:sp>
            <p:nvSpPr>
              <p:cNvPr id="41" name="Tekstvak 40">
                <a:extLst>
                  <a:ext uri="{FF2B5EF4-FFF2-40B4-BE49-F238E27FC236}">
                    <a16:creationId xmlns:a16="http://schemas.microsoft.com/office/drawing/2014/main" id="{E1C220DB-6C97-F35D-689F-1361B50A9556}"/>
                  </a:ext>
                </a:extLst>
              </p:cNvPr>
              <p:cNvSpPr txBox="1">
                <a:spLocks noGrp="1" noRot="1" noMove="1" noResize="1" noEditPoints="1" noAdjustHandles="1" noChangeArrowheads="1" noChangeShapeType="1"/>
              </p:cNvSpPr>
              <p:nvPr/>
            </p:nvSpPr>
            <p:spPr>
              <a:xfrm rot="16200000">
                <a:off x="5583600" y="3931974"/>
                <a:ext cx="1160895" cy="307777"/>
              </a:xfrm>
              <a:prstGeom prst="rect">
                <a:avLst/>
              </a:prstGeom>
              <a:noFill/>
            </p:spPr>
            <p:txBody>
              <a:bodyPr wrap="none" rtlCol="0">
                <a:spAutoFit/>
              </a:bodyPr>
              <a:lstStyle/>
              <a:p>
                <a:r>
                  <a:rPr lang="en-US" sz="1400" dirty="0">
                    <a:latin typeface="Arial" panose="020B0604020202020204" pitchFamily="34" charset="0"/>
                    <a:cs typeface="Arial" panose="020B0604020202020204" pitchFamily="34" charset="0"/>
                  </a:rPr>
                  <a:t>Bijeenkomst</a:t>
                </a:r>
                <a:endParaRPr lang="nl-NL" sz="1400" dirty="0">
                  <a:latin typeface="Arial" panose="020B0604020202020204" pitchFamily="34" charset="0"/>
                  <a:cs typeface="Arial" panose="020B0604020202020204" pitchFamily="34" charset="0"/>
                </a:endParaRPr>
              </a:p>
            </p:txBody>
          </p:sp>
          <p:sp>
            <p:nvSpPr>
              <p:cNvPr id="42" name="Tekstvak 41">
                <a:extLst>
                  <a:ext uri="{FF2B5EF4-FFF2-40B4-BE49-F238E27FC236}">
                    <a16:creationId xmlns:a16="http://schemas.microsoft.com/office/drawing/2014/main" id="{860DA8A3-75E3-B11A-ACAC-89F4C20B35D8}"/>
                  </a:ext>
                </a:extLst>
              </p:cNvPr>
              <p:cNvSpPr txBox="1">
                <a:spLocks noGrp="1" noRot="1" noMove="1" noResize="1" noEditPoints="1" noAdjustHandles="1" noChangeArrowheads="1" noChangeShapeType="1"/>
              </p:cNvSpPr>
              <p:nvPr/>
            </p:nvSpPr>
            <p:spPr>
              <a:xfrm rot="16200000">
                <a:off x="5994775" y="3976986"/>
                <a:ext cx="1070871" cy="307777"/>
              </a:xfrm>
              <a:prstGeom prst="rect">
                <a:avLst/>
              </a:prstGeom>
              <a:noFill/>
            </p:spPr>
            <p:txBody>
              <a:bodyPr wrap="none" rtlCol="0">
                <a:spAutoFit/>
              </a:bodyPr>
              <a:lstStyle/>
              <a:p>
                <a:r>
                  <a:rPr lang="en-US" sz="1400" dirty="0">
                    <a:latin typeface="Arial" panose="020B0604020202020204" pitchFamily="34" charset="0"/>
                    <a:cs typeface="Arial" panose="020B0604020202020204" pitchFamily="34" charset="0"/>
                  </a:rPr>
                  <a:t>Verwerking</a:t>
                </a:r>
                <a:endParaRPr lang="nl-NL" sz="1400" dirty="0">
                  <a:latin typeface="Arial" panose="020B0604020202020204" pitchFamily="34" charset="0"/>
                  <a:cs typeface="Arial" panose="020B0604020202020204" pitchFamily="34" charset="0"/>
                </a:endParaRPr>
              </a:p>
            </p:txBody>
          </p:sp>
        </p:grpSp>
        <p:sp>
          <p:nvSpPr>
            <p:cNvPr id="38" name="Tekstvak 37">
              <a:extLst>
                <a:ext uri="{FF2B5EF4-FFF2-40B4-BE49-F238E27FC236}">
                  <a16:creationId xmlns:a16="http://schemas.microsoft.com/office/drawing/2014/main" id="{0AED5465-A0BD-034B-F135-08B81FAD5EEF}"/>
                </a:ext>
              </a:extLst>
            </p:cNvPr>
            <p:cNvSpPr txBox="1">
              <a:spLocks noGrp="1" noRot="1" noMove="1" noResize="1" noEditPoints="1" noAdjustHandles="1" noChangeArrowheads="1" noChangeShapeType="1"/>
            </p:cNvSpPr>
            <p:nvPr/>
          </p:nvSpPr>
          <p:spPr>
            <a:xfrm>
              <a:off x="5826140" y="3189600"/>
              <a:ext cx="651140" cy="338554"/>
            </a:xfrm>
            <a:prstGeom prst="rect">
              <a:avLst/>
            </a:prstGeom>
            <a:noFill/>
          </p:spPr>
          <p:txBody>
            <a:bodyPr wrap="none" rtlCol="0">
              <a:spAutoFit/>
            </a:bodyPr>
            <a:lstStyle/>
            <a:p>
              <a:r>
                <a:rPr lang="en-US" sz="1600" b="1" dirty="0">
                  <a:latin typeface="Arial" panose="020B0604020202020204" pitchFamily="34" charset="0"/>
                  <a:cs typeface="Arial" panose="020B0604020202020204" pitchFamily="34" charset="0"/>
                </a:rPr>
                <a:t>Fase</a:t>
              </a:r>
              <a:endParaRPr lang="nl-NL" sz="1600" b="1" dirty="0">
                <a:latin typeface="Arial" panose="020B0604020202020204" pitchFamily="34" charset="0"/>
                <a:cs typeface="Arial" panose="020B0604020202020204" pitchFamily="34" charset="0"/>
              </a:endParaRPr>
            </a:p>
          </p:txBody>
        </p:sp>
      </p:grpSp>
      <p:sp>
        <p:nvSpPr>
          <p:cNvPr id="43" name="Rechthoek 42">
            <a:extLst>
              <a:ext uri="{FF2B5EF4-FFF2-40B4-BE49-F238E27FC236}">
                <a16:creationId xmlns:a16="http://schemas.microsoft.com/office/drawing/2014/main" id="{59735976-4352-598C-E38E-135BA1D3AE23}"/>
              </a:ext>
            </a:extLst>
          </p:cNvPr>
          <p:cNvSpPr>
            <a:spLocks noGrp="1" noRot="1" noMove="1" noResize="1" noEditPoints="1" noAdjustHandles="1" noChangeArrowheads="1" noChangeShapeType="1"/>
          </p:cNvSpPr>
          <p:nvPr/>
        </p:nvSpPr>
        <p:spPr>
          <a:xfrm>
            <a:off x="1383140" y="5403600"/>
            <a:ext cx="216000" cy="21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endParaRPr lang="nl-NL" dirty="0"/>
          </a:p>
        </p:txBody>
      </p:sp>
      <p:sp>
        <p:nvSpPr>
          <p:cNvPr id="44" name="Rechthoek 43">
            <a:extLst>
              <a:ext uri="{FF2B5EF4-FFF2-40B4-BE49-F238E27FC236}">
                <a16:creationId xmlns:a16="http://schemas.microsoft.com/office/drawing/2014/main" id="{3F680690-84B9-4F01-1267-903C19735427}"/>
              </a:ext>
            </a:extLst>
          </p:cNvPr>
          <p:cNvSpPr>
            <a:spLocks noGrp="1" noRot="1" noMove="1" noResize="1" noEditPoints="1" noAdjustHandles="1" noChangeArrowheads="1" noChangeShapeType="1"/>
          </p:cNvSpPr>
          <p:nvPr/>
        </p:nvSpPr>
        <p:spPr>
          <a:xfrm>
            <a:off x="1382454" y="6872400"/>
            <a:ext cx="216000" cy="21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endParaRPr lang="nl-NL" dirty="0"/>
          </a:p>
        </p:txBody>
      </p:sp>
      <p:sp>
        <p:nvSpPr>
          <p:cNvPr id="45" name="Rechthoek 44">
            <a:extLst>
              <a:ext uri="{FF2B5EF4-FFF2-40B4-BE49-F238E27FC236}">
                <a16:creationId xmlns:a16="http://schemas.microsoft.com/office/drawing/2014/main" id="{67978BB4-0F24-2BF8-5C8D-80D447DE8A87}"/>
              </a:ext>
            </a:extLst>
          </p:cNvPr>
          <p:cNvSpPr>
            <a:spLocks noGrp="1" noRot="1" noMove="1" noResize="1" noEditPoints="1" noAdjustHandles="1" noChangeArrowheads="1" noChangeShapeType="1"/>
          </p:cNvSpPr>
          <p:nvPr/>
        </p:nvSpPr>
        <p:spPr>
          <a:xfrm>
            <a:off x="1383140" y="5770800"/>
            <a:ext cx="216000" cy="21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endParaRPr lang="nl-NL" dirty="0"/>
          </a:p>
        </p:txBody>
      </p:sp>
      <p:sp>
        <p:nvSpPr>
          <p:cNvPr id="46" name="Rechthoek 45">
            <a:extLst>
              <a:ext uri="{FF2B5EF4-FFF2-40B4-BE49-F238E27FC236}">
                <a16:creationId xmlns:a16="http://schemas.microsoft.com/office/drawing/2014/main" id="{2079880A-2306-D128-8C45-2135AE40F972}"/>
              </a:ext>
            </a:extLst>
          </p:cNvPr>
          <p:cNvSpPr>
            <a:spLocks noGrp="1" noRot="1" noMove="1" noResize="1" noEditPoints="1" noAdjustHandles="1" noChangeArrowheads="1" noChangeShapeType="1"/>
          </p:cNvSpPr>
          <p:nvPr/>
        </p:nvSpPr>
        <p:spPr>
          <a:xfrm>
            <a:off x="1382454" y="7236000"/>
            <a:ext cx="216000" cy="21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endParaRPr lang="nl-NL" dirty="0"/>
          </a:p>
        </p:txBody>
      </p:sp>
      <p:sp>
        <p:nvSpPr>
          <p:cNvPr id="47" name="Tekstvak 46">
            <a:extLst>
              <a:ext uri="{FF2B5EF4-FFF2-40B4-BE49-F238E27FC236}">
                <a16:creationId xmlns:a16="http://schemas.microsoft.com/office/drawing/2014/main" id="{1E9D1D38-E389-F42E-A054-59BC45220F48}"/>
              </a:ext>
            </a:extLst>
          </p:cNvPr>
          <p:cNvSpPr txBox="1">
            <a:spLocks noGrp="1" noRot="1" noMove="1" noResize="1" noEditPoints="1" noAdjustHandles="1" noChangeArrowheads="1" noChangeShapeType="1"/>
          </p:cNvSpPr>
          <p:nvPr/>
        </p:nvSpPr>
        <p:spPr>
          <a:xfrm>
            <a:off x="1867125" y="7718748"/>
            <a:ext cx="4217821" cy="276999"/>
          </a:xfrm>
          <a:prstGeom prst="rect">
            <a:avLst/>
          </a:prstGeom>
          <a:noFill/>
        </p:spPr>
        <p:txBody>
          <a:bodyPr wrap="none" rtlCol="0">
            <a:spAutoFit/>
          </a:bodyPr>
          <a:lstStyle/>
          <a:p>
            <a:r>
              <a:rPr lang="nl-NL" sz="1200" dirty="0">
                <a:solidFill>
                  <a:schemeClr val="bg1">
                    <a:lumMod val="65000"/>
                  </a:schemeClr>
                </a:solidFill>
                <a:latin typeface="Arial" panose="020B0604020202020204" pitchFamily="34" charset="0"/>
                <a:cs typeface="Arial" panose="020B0604020202020204" pitchFamily="34" charset="0"/>
              </a:rPr>
              <a:t>Schrijf hier eventueel je eerste ideeën voor werkvormen uit.</a:t>
            </a:r>
          </a:p>
        </p:txBody>
      </p:sp>
      <p:sp>
        <p:nvSpPr>
          <p:cNvPr id="48" name="Rechthoek 47">
            <a:extLst>
              <a:ext uri="{FF2B5EF4-FFF2-40B4-BE49-F238E27FC236}">
                <a16:creationId xmlns:a16="http://schemas.microsoft.com/office/drawing/2014/main" id="{2AB5EE92-4983-201A-A50E-A9969C8187DE}"/>
              </a:ext>
            </a:extLst>
          </p:cNvPr>
          <p:cNvSpPr>
            <a:spLocks noGrp="1" noRot="1" noMove="1" noResize="1" noEditPoints="1" noAdjustHandles="1" noChangeArrowheads="1" noChangeShapeType="1"/>
          </p:cNvSpPr>
          <p:nvPr/>
        </p:nvSpPr>
        <p:spPr>
          <a:xfrm>
            <a:off x="1383140" y="4680000"/>
            <a:ext cx="216000" cy="21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endParaRPr lang="nl-NL" dirty="0"/>
          </a:p>
        </p:txBody>
      </p:sp>
      <p:sp>
        <p:nvSpPr>
          <p:cNvPr id="49" name="Rechthoek 48">
            <a:extLst>
              <a:ext uri="{FF2B5EF4-FFF2-40B4-BE49-F238E27FC236}">
                <a16:creationId xmlns:a16="http://schemas.microsoft.com/office/drawing/2014/main" id="{558A37A0-3557-F18A-3399-EAC1E8F07DC0}"/>
              </a:ext>
            </a:extLst>
          </p:cNvPr>
          <p:cNvSpPr>
            <a:spLocks noGrp="1" noRot="1" noMove="1" noResize="1" noEditPoints="1" noAdjustHandles="1" noChangeArrowheads="1" noChangeShapeType="1"/>
          </p:cNvSpPr>
          <p:nvPr/>
        </p:nvSpPr>
        <p:spPr>
          <a:xfrm>
            <a:off x="1383140" y="5040000"/>
            <a:ext cx="216000" cy="21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endParaRPr lang="nl-NL" dirty="0"/>
          </a:p>
        </p:txBody>
      </p:sp>
      <p:sp>
        <p:nvSpPr>
          <p:cNvPr id="50" name="Rechthoek 49">
            <a:extLst>
              <a:ext uri="{FF2B5EF4-FFF2-40B4-BE49-F238E27FC236}">
                <a16:creationId xmlns:a16="http://schemas.microsoft.com/office/drawing/2014/main" id="{D8593EEC-52C5-360F-C2DC-23741CEC2291}"/>
              </a:ext>
            </a:extLst>
          </p:cNvPr>
          <p:cNvSpPr>
            <a:spLocks noGrp="1" noRot="1" noMove="1" noResize="1" noEditPoints="1" noAdjustHandles="1" noChangeArrowheads="1" noChangeShapeType="1"/>
          </p:cNvSpPr>
          <p:nvPr/>
        </p:nvSpPr>
        <p:spPr>
          <a:xfrm>
            <a:off x="1383140" y="6138000"/>
            <a:ext cx="216000" cy="21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endParaRPr lang="nl-NL" dirty="0"/>
          </a:p>
        </p:txBody>
      </p:sp>
      <p:sp>
        <p:nvSpPr>
          <p:cNvPr id="51" name="Rechthoek 50">
            <a:extLst>
              <a:ext uri="{FF2B5EF4-FFF2-40B4-BE49-F238E27FC236}">
                <a16:creationId xmlns:a16="http://schemas.microsoft.com/office/drawing/2014/main" id="{CE028143-6678-D485-FE70-701EA6DF9843}"/>
              </a:ext>
            </a:extLst>
          </p:cNvPr>
          <p:cNvSpPr>
            <a:spLocks noGrp="1" noRot="1" noMove="1" noResize="1" noEditPoints="1" noAdjustHandles="1" noChangeArrowheads="1" noChangeShapeType="1"/>
          </p:cNvSpPr>
          <p:nvPr/>
        </p:nvSpPr>
        <p:spPr>
          <a:xfrm>
            <a:off x="1383140" y="6505200"/>
            <a:ext cx="216000" cy="21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endParaRPr lang="nl-NL" dirty="0"/>
          </a:p>
        </p:txBody>
      </p:sp>
      <p:sp>
        <p:nvSpPr>
          <p:cNvPr id="4" name="Tekstvak 3">
            <a:extLst>
              <a:ext uri="{FF2B5EF4-FFF2-40B4-BE49-F238E27FC236}">
                <a16:creationId xmlns:a16="http://schemas.microsoft.com/office/drawing/2014/main" id="{74411831-0902-6C31-2353-80B07C35D30B}"/>
              </a:ext>
            </a:extLst>
          </p:cNvPr>
          <p:cNvSpPr txBox="1">
            <a:spLocks noGrp="1" noRot="1" noMove="1" noResize="1" noEditPoints="1" noAdjustHandles="1" noChangeArrowheads="1" noChangeShapeType="1"/>
          </p:cNvSpPr>
          <p:nvPr/>
        </p:nvSpPr>
        <p:spPr>
          <a:xfrm>
            <a:off x="4277123" y="1847159"/>
            <a:ext cx="1809821" cy="584775"/>
          </a:xfrm>
          <a:prstGeom prst="rect">
            <a:avLst/>
          </a:prstGeom>
          <a:noFill/>
        </p:spPr>
        <p:txBody>
          <a:bodyPr wrap="square" rtlCol="0">
            <a:spAutoFit/>
          </a:bodyPr>
          <a:lstStyle/>
          <a:p>
            <a:r>
              <a:rPr lang="en-US" sz="3200" dirty="0">
                <a:latin typeface="Arial" panose="020B0604020202020204" pitchFamily="34" charset="0"/>
                <a:cs typeface="Arial" panose="020B0604020202020204" pitchFamily="34" charset="0"/>
              </a:rPr>
              <a:t>BoKSA</a:t>
            </a:r>
            <a:endParaRPr lang="nl-NL" sz="3200" dirty="0">
              <a:latin typeface="Arial" panose="020B0604020202020204" pitchFamily="34" charset="0"/>
              <a:cs typeface="Arial" panose="020B0604020202020204" pitchFamily="34" charset="0"/>
            </a:endParaRPr>
          </a:p>
        </p:txBody>
      </p:sp>
      <p:sp>
        <p:nvSpPr>
          <p:cNvPr id="10" name="Tekstvak 9">
            <a:extLst>
              <a:ext uri="{FF2B5EF4-FFF2-40B4-BE49-F238E27FC236}">
                <a16:creationId xmlns:a16="http://schemas.microsoft.com/office/drawing/2014/main" id="{AF5D3B5B-31E5-C453-B194-B13E2DB2291C}"/>
              </a:ext>
            </a:extLst>
          </p:cNvPr>
          <p:cNvSpPr txBox="1">
            <a:spLocks noGrp="1" noRot="1" noMove="1" noResize="1" noEditPoints="1" noAdjustHandles="1" noChangeArrowheads="1" noChangeShapeType="1"/>
          </p:cNvSpPr>
          <p:nvPr/>
        </p:nvSpPr>
        <p:spPr>
          <a:xfrm>
            <a:off x="4002867" y="329477"/>
            <a:ext cx="1856977" cy="584775"/>
          </a:xfrm>
          <a:prstGeom prst="rect">
            <a:avLst/>
          </a:prstGeom>
          <a:noFill/>
        </p:spPr>
        <p:txBody>
          <a:bodyPr wrap="square" lIns="91440" tIns="45720" rIns="91440" bIns="45720" rtlCol="0" anchor="t">
            <a:spAutoFit/>
          </a:bodyPr>
          <a:lstStyle/>
          <a:p>
            <a:r>
              <a:rPr lang="en-US" sz="3200" dirty="0">
                <a:latin typeface="Arial"/>
                <a:cs typeface="Arial"/>
              </a:rPr>
              <a:t>Prestatie</a:t>
            </a:r>
            <a:endParaRPr lang="nl-NL" sz="3200" dirty="0">
              <a:latin typeface="Arial" panose="020B0604020202020204" pitchFamily="34" charset="0"/>
              <a:cs typeface="Arial" panose="020B0604020202020204" pitchFamily="34" charset="0"/>
            </a:endParaRPr>
          </a:p>
        </p:txBody>
      </p:sp>
      <p:sp>
        <p:nvSpPr>
          <p:cNvPr id="13" name="Rechthoek 12">
            <a:extLst>
              <a:ext uri="{FF2B5EF4-FFF2-40B4-BE49-F238E27FC236}">
                <a16:creationId xmlns:a16="http://schemas.microsoft.com/office/drawing/2014/main" id="{CACCC6FC-E0B7-E5EB-98D5-7D2B0DA7EED3}"/>
              </a:ext>
            </a:extLst>
          </p:cNvPr>
          <p:cNvSpPr>
            <a:spLocks noGrp="1" noRot="1" noMove="1" noResize="1" noEditPoints="1" noAdjustHandles="1" noChangeArrowheads="1" noChangeShapeType="1"/>
          </p:cNvSpPr>
          <p:nvPr/>
        </p:nvSpPr>
        <p:spPr>
          <a:xfrm>
            <a:off x="5990487" y="260458"/>
            <a:ext cx="723900" cy="695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endParaRPr lang="nl-NL" dirty="0"/>
          </a:p>
        </p:txBody>
      </p:sp>
      <p:sp>
        <p:nvSpPr>
          <p:cNvPr id="14" name="Rechthoek 13">
            <a:extLst>
              <a:ext uri="{FF2B5EF4-FFF2-40B4-BE49-F238E27FC236}">
                <a16:creationId xmlns:a16="http://schemas.microsoft.com/office/drawing/2014/main" id="{735CA662-E196-91FF-B299-704716EDF7B4}"/>
              </a:ext>
            </a:extLst>
          </p:cNvPr>
          <p:cNvSpPr>
            <a:spLocks noGrp="1" noRot="1" noMove="1" noResize="1" noEditPoints="1" noAdjustHandles="1" noChangeArrowheads="1" noChangeShapeType="1"/>
          </p:cNvSpPr>
          <p:nvPr/>
        </p:nvSpPr>
        <p:spPr>
          <a:xfrm>
            <a:off x="5990487" y="1792084"/>
            <a:ext cx="723900" cy="695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endParaRPr lang="nl-NL" dirty="0"/>
          </a:p>
        </p:txBody>
      </p:sp>
      <p:sp>
        <p:nvSpPr>
          <p:cNvPr id="7" name="Rechthoek 6">
            <a:extLst>
              <a:ext uri="{FF2B5EF4-FFF2-40B4-BE49-F238E27FC236}">
                <a16:creationId xmlns:a16="http://schemas.microsoft.com/office/drawing/2014/main" id="{62EF9A39-9B5A-12FB-66EB-5846990C3509}"/>
              </a:ext>
            </a:extLst>
          </p:cNvPr>
          <p:cNvSpPr>
            <a:spLocks noGrp="1" noRot="1" noMove="1" noResize="1" noEditPoints="1" noAdjustHandles="1" noChangeArrowheads="1" noChangeShapeType="1"/>
          </p:cNvSpPr>
          <p:nvPr/>
        </p:nvSpPr>
        <p:spPr>
          <a:xfrm>
            <a:off x="0" y="0"/>
            <a:ext cx="1193800" cy="9906000"/>
          </a:xfrm>
          <a:prstGeom prst="rect">
            <a:avLst/>
          </a:prstGeom>
          <a:solidFill>
            <a:srgbClr val="FFD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Ovaal 14">
            <a:extLst>
              <a:ext uri="{FF2B5EF4-FFF2-40B4-BE49-F238E27FC236}">
                <a16:creationId xmlns:a16="http://schemas.microsoft.com/office/drawing/2014/main" id="{9F6FECA1-8BF4-60C5-91DD-9E812EF5E1E3}"/>
              </a:ext>
            </a:extLst>
          </p:cNvPr>
          <p:cNvSpPr>
            <a:spLocks noGrp="1" noRot="1" noMove="1" noResize="1" noEditPoints="1" noAdjustHandles="1" noChangeArrowheads="1" noChangeShapeType="1"/>
          </p:cNvSpPr>
          <p:nvPr/>
        </p:nvSpPr>
        <p:spPr>
          <a:xfrm>
            <a:off x="126859" y="231883"/>
            <a:ext cx="2413000" cy="2362200"/>
          </a:xfrm>
          <a:prstGeom prst="ellipse">
            <a:avLst/>
          </a:prstGeom>
          <a:solidFill>
            <a:schemeClr val="bg1"/>
          </a:solidFill>
          <a:ln w="88900">
            <a:solidFill>
              <a:srgbClr val="FFD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Tekstvak 15">
            <a:extLst>
              <a:ext uri="{FF2B5EF4-FFF2-40B4-BE49-F238E27FC236}">
                <a16:creationId xmlns:a16="http://schemas.microsoft.com/office/drawing/2014/main" id="{0B67E520-81A1-3BC4-013F-02E58B4C972B}"/>
              </a:ext>
            </a:extLst>
          </p:cNvPr>
          <p:cNvSpPr txBox="1">
            <a:spLocks noGrp="1" noRot="1" noMove="1" noResize="1" noEditPoints="1" noAdjustHandles="1" noChangeArrowheads="1" noChangeShapeType="1"/>
          </p:cNvSpPr>
          <p:nvPr/>
        </p:nvSpPr>
        <p:spPr>
          <a:xfrm rot="16200000">
            <a:off x="-1858315" y="4943906"/>
            <a:ext cx="4903907" cy="1200329"/>
          </a:xfrm>
          <a:prstGeom prst="rect">
            <a:avLst/>
          </a:prstGeom>
          <a:noFill/>
        </p:spPr>
        <p:txBody>
          <a:bodyPr wrap="none" rtlCol="0">
            <a:spAutoFit/>
          </a:bodyPr>
          <a:lstStyle/>
          <a:p>
            <a:r>
              <a:rPr lang="en-US" sz="7200" dirty="0">
                <a:latin typeface="Arial" panose="020B0604020202020204" pitchFamily="34" charset="0"/>
                <a:cs typeface="Arial" panose="020B0604020202020204" pitchFamily="34" charset="0"/>
              </a:rPr>
              <a:t>Shows how</a:t>
            </a:r>
            <a:endParaRPr lang="nl-NL" sz="7200" dirty="0">
              <a:latin typeface="Arial" panose="020B0604020202020204" pitchFamily="34" charset="0"/>
              <a:cs typeface="Arial" panose="020B0604020202020204" pitchFamily="34" charset="0"/>
            </a:endParaRPr>
          </a:p>
        </p:txBody>
      </p:sp>
      <p:pic>
        <p:nvPicPr>
          <p:cNvPr id="18" name="Graphic 17" descr="Aspiratie met effen opvulling">
            <a:extLst>
              <a:ext uri="{FF2B5EF4-FFF2-40B4-BE49-F238E27FC236}">
                <a16:creationId xmlns:a16="http://schemas.microsoft.com/office/drawing/2014/main" id="{58A3FE0D-4F4F-A4C5-5494-68659E277379}"/>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32381" y="511254"/>
            <a:ext cx="1795605" cy="1795605"/>
          </a:xfrm>
          <a:prstGeom prst="rect">
            <a:avLst/>
          </a:prstGeom>
        </p:spPr>
      </p:pic>
    </p:spTree>
    <p:custDataLst>
      <p:tags r:id="rId1"/>
    </p:custDataLst>
    <p:extLst>
      <p:ext uri="{BB962C8B-B14F-4D97-AF65-F5344CB8AC3E}">
        <p14:creationId xmlns:p14="http://schemas.microsoft.com/office/powerpoint/2010/main" val="21214387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hthoek 16">
            <a:extLst>
              <a:ext uri="{FF2B5EF4-FFF2-40B4-BE49-F238E27FC236}">
                <a16:creationId xmlns:a16="http://schemas.microsoft.com/office/drawing/2014/main" id="{D9E8EEA8-FA12-2745-4FD9-D5B8ED7D86B9}"/>
              </a:ext>
            </a:extLst>
          </p:cNvPr>
          <p:cNvSpPr>
            <a:spLocks noGrp="1" noRot="1" noMove="1" noResize="1" noEditPoints="1" noAdjustHandles="1" noChangeArrowheads="1" noChangeShapeType="1"/>
          </p:cNvSpPr>
          <p:nvPr/>
        </p:nvSpPr>
        <p:spPr>
          <a:xfrm>
            <a:off x="1082027" y="1697112"/>
            <a:ext cx="5784530" cy="885162"/>
          </a:xfrm>
          <a:prstGeom prst="rect">
            <a:avLst/>
          </a:prstGeom>
          <a:solidFill>
            <a:srgbClr val="C6C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2" name="Rechthoek 21">
            <a:extLst>
              <a:ext uri="{FF2B5EF4-FFF2-40B4-BE49-F238E27FC236}">
                <a16:creationId xmlns:a16="http://schemas.microsoft.com/office/drawing/2014/main" id="{9805BB2B-B813-4F1C-0201-B80234DF3FFE}"/>
              </a:ext>
            </a:extLst>
          </p:cNvPr>
          <p:cNvSpPr>
            <a:spLocks noGrp="1" noRot="1" noMove="1" noResize="1" noEditPoints="1" noAdjustHandles="1" noChangeArrowheads="1" noChangeShapeType="1"/>
          </p:cNvSpPr>
          <p:nvPr/>
        </p:nvSpPr>
        <p:spPr>
          <a:xfrm>
            <a:off x="1073470" y="3224463"/>
            <a:ext cx="5784530" cy="6681537"/>
          </a:xfrm>
          <a:prstGeom prst="rect">
            <a:avLst/>
          </a:prstGeom>
          <a:solidFill>
            <a:srgbClr val="C6C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Rechthoek 8">
            <a:extLst>
              <a:ext uri="{FF2B5EF4-FFF2-40B4-BE49-F238E27FC236}">
                <a16:creationId xmlns:a16="http://schemas.microsoft.com/office/drawing/2014/main" id="{4E8E73DA-C674-7A00-4649-67E2ED970FB2}"/>
              </a:ext>
            </a:extLst>
          </p:cNvPr>
          <p:cNvSpPr>
            <a:spLocks noGrp="1" noRot="1" noMove="1" noResize="1" noEditPoints="1" noAdjustHandles="1" noChangeArrowheads="1" noChangeShapeType="1"/>
          </p:cNvSpPr>
          <p:nvPr/>
        </p:nvSpPr>
        <p:spPr>
          <a:xfrm>
            <a:off x="1073470" y="-1425"/>
            <a:ext cx="5784530" cy="1054100"/>
          </a:xfrm>
          <a:prstGeom prst="rect">
            <a:avLst/>
          </a:prstGeom>
          <a:solidFill>
            <a:srgbClr val="C6C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voettekst 1">
            <a:extLst>
              <a:ext uri="{FF2B5EF4-FFF2-40B4-BE49-F238E27FC236}">
                <a16:creationId xmlns:a16="http://schemas.microsoft.com/office/drawing/2014/main" id="{E289DB61-8272-1046-4B80-8EA77E52E727}"/>
              </a:ext>
            </a:extLst>
          </p:cNvPr>
          <p:cNvSpPr>
            <a:spLocks noGrp="1" noRot="1" noMove="1" noResize="1" noEditPoints="1" noAdjustHandles="1" noChangeArrowheads="1" noChangeShapeType="1"/>
          </p:cNvSpPr>
          <p:nvPr>
            <p:ph type="ftr" sz="quarter" idx="11"/>
          </p:nvPr>
        </p:nvSpPr>
        <p:spPr>
          <a:xfrm>
            <a:off x="1193800" y="9720348"/>
            <a:ext cx="5664199" cy="201253"/>
          </a:xfrm>
        </p:spPr>
        <p:txBody>
          <a:bodyPr/>
          <a:lstStyle/>
          <a:p>
            <a:r>
              <a:rPr lang="nl-NL" dirty="0">
                <a:latin typeface="Arial"/>
                <a:cs typeface="Arial"/>
              </a:rPr>
              <a:t>SHUFFLE 4.0 update door Saxion OSS-TLC – Variant Miller</a:t>
            </a:r>
            <a:endParaRPr lang="nl-NL" dirty="0">
              <a:latin typeface="Arial" panose="020B0604020202020204" pitchFamily="34" charset="0"/>
              <a:cs typeface="Arial" panose="020B0604020202020204" pitchFamily="34" charset="0"/>
            </a:endParaRPr>
          </a:p>
        </p:txBody>
      </p:sp>
      <p:sp>
        <p:nvSpPr>
          <p:cNvPr id="11" name="Tekstvak 10">
            <a:extLst>
              <a:ext uri="{FF2B5EF4-FFF2-40B4-BE49-F238E27FC236}">
                <a16:creationId xmlns:a16="http://schemas.microsoft.com/office/drawing/2014/main" id="{57A847A5-F211-264A-0F21-9264845D82DE}"/>
              </a:ext>
            </a:extLst>
          </p:cNvPr>
          <p:cNvSpPr txBox="1">
            <a:spLocks noGrp="1" noRot="1" noMove="1" noResize="1" noEditPoints="1" noAdjustHandles="1" noChangeArrowheads="1" noChangeShapeType="1"/>
          </p:cNvSpPr>
          <p:nvPr/>
        </p:nvSpPr>
        <p:spPr>
          <a:xfrm>
            <a:off x="1807200" y="2751615"/>
            <a:ext cx="4616520" cy="276999"/>
          </a:xfrm>
          <a:prstGeom prst="rect">
            <a:avLst/>
          </a:prstGeom>
          <a:noFill/>
        </p:spPr>
        <p:txBody>
          <a:bodyPr wrap="none" rtlCol="0">
            <a:spAutoFit/>
          </a:bodyPr>
          <a:lstStyle/>
          <a:p>
            <a:r>
              <a:rPr lang="nl-NL" sz="1200" dirty="0">
                <a:solidFill>
                  <a:schemeClr val="bg1">
                    <a:lumMod val="65000"/>
                  </a:schemeClr>
                </a:solidFill>
                <a:latin typeface="Arial" panose="020B0604020202020204" pitchFamily="34" charset="0"/>
                <a:cs typeface="Arial" panose="020B0604020202020204" pitchFamily="34" charset="0"/>
              </a:rPr>
              <a:t>Meerdere BoKSA-onderdelen kunnen samengenomen worden.</a:t>
            </a:r>
          </a:p>
        </p:txBody>
      </p:sp>
      <p:graphicFrame>
        <p:nvGraphicFramePr>
          <p:cNvPr id="19" name="Tabel 16">
            <a:extLst>
              <a:ext uri="{FF2B5EF4-FFF2-40B4-BE49-F238E27FC236}">
                <a16:creationId xmlns:a16="http://schemas.microsoft.com/office/drawing/2014/main" id="{52B91B66-5277-1160-80BF-9A20D71D1525}"/>
              </a:ext>
            </a:extLst>
          </p:cNvPr>
          <p:cNvGraphicFramePr>
            <a:graphicFrameLocks noGrp="1" noDrilldown="1" noMove="1" noResize="1"/>
          </p:cNvGraphicFramePr>
          <p:nvPr/>
        </p:nvGraphicFramePr>
        <p:xfrm>
          <a:off x="1330184" y="4614068"/>
          <a:ext cx="5389407" cy="5114044"/>
        </p:xfrm>
        <a:graphic>
          <a:graphicData uri="http://schemas.openxmlformats.org/drawingml/2006/table">
            <a:tbl>
              <a:tblPr firstRow="1" bandRow="1">
                <a:tableStyleId>{5C22544A-7EE6-4342-B048-85BDC9FD1C3A}</a:tableStyleId>
              </a:tblPr>
              <a:tblGrid>
                <a:gridCol w="2344178">
                  <a:extLst>
                    <a:ext uri="{9D8B030D-6E8A-4147-A177-3AD203B41FA5}">
                      <a16:colId xmlns:a16="http://schemas.microsoft.com/office/drawing/2014/main" val="735489426"/>
                    </a:ext>
                  </a:extLst>
                </a:gridCol>
                <a:gridCol w="1967396">
                  <a:extLst>
                    <a:ext uri="{9D8B030D-6E8A-4147-A177-3AD203B41FA5}">
                      <a16:colId xmlns:a16="http://schemas.microsoft.com/office/drawing/2014/main" val="2382654711"/>
                    </a:ext>
                  </a:extLst>
                </a:gridCol>
                <a:gridCol w="358916">
                  <a:extLst>
                    <a:ext uri="{9D8B030D-6E8A-4147-A177-3AD203B41FA5}">
                      <a16:colId xmlns:a16="http://schemas.microsoft.com/office/drawing/2014/main" val="1437334465"/>
                    </a:ext>
                  </a:extLst>
                </a:gridCol>
                <a:gridCol w="358917">
                  <a:extLst>
                    <a:ext uri="{9D8B030D-6E8A-4147-A177-3AD203B41FA5}">
                      <a16:colId xmlns:a16="http://schemas.microsoft.com/office/drawing/2014/main" val="2693571067"/>
                    </a:ext>
                  </a:extLst>
                </a:gridCol>
                <a:gridCol w="360000">
                  <a:extLst>
                    <a:ext uri="{9D8B030D-6E8A-4147-A177-3AD203B41FA5}">
                      <a16:colId xmlns:a16="http://schemas.microsoft.com/office/drawing/2014/main" val="3571012844"/>
                    </a:ext>
                  </a:extLst>
                </a:gridCol>
              </a:tblGrid>
              <a:tr h="347517">
                <a:tc>
                  <a:txBody>
                    <a:bodyPr/>
                    <a:lstStyle/>
                    <a:p>
                      <a:pPr marL="0" indent="363538"/>
                      <a:r>
                        <a:rPr lang="nl-NL" sz="1400" b="0" noProof="0" dirty="0">
                          <a:solidFill>
                            <a:schemeClr val="tx1"/>
                          </a:solidFill>
                          <a:latin typeface="Arial" panose="020B0604020202020204" pitchFamily="34" charset="0"/>
                          <a:cs typeface="Arial" panose="020B0604020202020204" pitchFamily="34" charset="0"/>
                        </a:rPr>
                        <a:t>Kennis verwerven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42353693"/>
                  </a:ext>
                </a:extLst>
              </a:tr>
              <a:tr h="366656">
                <a:tc>
                  <a:txBody>
                    <a:bodyPr/>
                    <a:lstStyle/>
                    <a:p>
                      <a:pPr marL="0" indent="363538"/>
                      <a:r>
                        <a:rPr lang="nl-NL" sz="1400" b="0" noProof="0" dirty="0">
                          <a:solidFill>
                            <a:schemeClr val="tx1"/>
                          </a:solidFill>
                          <a:latin typeface="Arial" panose="020B0604020202020204" pitchFamily="34" charset="0"/>
                          <a:cs typeface="Arial" panose="020B0604020202020204" pitchFamily="34" charset="0"/>
                        </a:rPr>
                        <a:t>Onderzoeken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964996564"/>
                  </a:ext>
                </a:extLst>
              </a:tr>
              <a:tr h="366656">
                <a:tc>
                  <a:txBody>
                    <a:bodyPr/>
                    <a:lstStyle/>
                    <a:p>
                      <a:pPr marL="0" indent="363538"/>
                      <a:r>
                        <a:rPr lang="nl-NL" sz="1400" b="0" noProof="0" dirty="0">
                          <a:solidFill>
                            <a:schemeClr val="tx1"/>
                          </a:solidFill>
                          <a:latin typeface="Arial" panose="020B0604020202020204" pitchFamily="34" charset="0"/>
                          <a:cs typeface="Arial" panose="020B0604020202020204" pitchFamily="34" charset="0"/>
                        </a:rPr>
                        <a:t>Samenwerken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54648335"/>
                  </a:ext>
                </a:extLst>
              </a:tr>
              <a:tr h="366656">
                <a:tc>
                  <a:txBody>
                    <a:bodyPr/>
                    <a:lstStyle/>
                    <a:p>
                      <a:pPr marL="0" indent="363538"/>
                      <a:r>
                        <a:rPr lang="nl-NL" sz="1400" b="0" noProof="0" dirty="0">
                          <a:solidFill>
                            <a:schemeClr val="tx1"/>
                          </a:solidFill>
                          <a:latin typeface="Arial" panose="020B0604020202020204" pitchFamily="34" charset="0"/>
                          <a:cs typeface="Arial" panose="020B0604020202020204" pitchFamily="34" charset="0"/>
                        </a:rPr>
                        <a:t>Discussiëren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394720437"/>
                  </a:ext>
                </a:extLst>
              </a:tr>
              <a:tr h="366656">
                <a:tc>
                  <a:txBody>
                    <a:bodyPr/>
                    <a:lstStyle/>
                    <a:p>
                      <a:pPr marL="0" indent="363538"/>
                      <a:r>
                        <a:rPr lang="nl-NL" sz="1400" b="0" noProof="0" dirty="0">
                          <a:solidFill>
                            <a:schemeClr val="tx1"/>
                          </a:solidFill>
                          <a:latin typeface="Arial" panose="020B0604020202020204" pitchFamily="34" charset="0"/>
                          <a:cs typeface="Arial" panose="020B0604020202020204" pitchFamily="34" charset="0"/>
                        </a:rPr>
                        <a:t>Oefenen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301459542"/>
                  </a:ext>
                </a:extLst>
              </a:tr>
              <a:tr h="366656">
                <a:tc>
                  <a:txBody>
                    <a:bodyPr/>
                    <a:lstStyle/>
                    <a:p>
                      <a:pPr marL="0" indent="363538"/>
                      <a:r>
                        <a:rPr lang="nl-NL" sz="1400" b="0" noProof="0" dirty="0">
                          <a:solidFill>
                            <a:schemeClr val="tx1"/>
                          </a:solidFill>
                          <a:latin typeface="Arial" panose="020B0604020202020204" pitchFamily="34" charset="0"/>
                          <a:cs typeface="Arial" panose="020B0604020202020204" pitchFamily="34" charset="0"/>
                        </a:rPr>
                        <a:t>Produceren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492539787"/>
                  </a:ext>
                </a:extLst>
              </a:tr>
              <a:tr h="366656">
                <a:tc>
                  <a:txBody>
                    <a:bodyPr/>
                    <a:lstStyle/>
                    <a:p>
                      <a:pPr marL="0" indent="363538"/>
                      <a:r>
                        <a:rPr lang="nl-NL" sz="1400" b="0" noProof="0" dirty="0">
                          <a:solidFill>
                            <a:schemeClr val="tx1"/>
                          </a:solidFill>
                          <a:latin typeface="Arial" panose="020B0604020202020204" pitchFamily="34" charset="0"/>
                          <a:cs typeface="Arial" panose="020B0604020202020204" pitchFamily="34" charset="0"/>
                        </a:rPr>
                        <a:t>Reflecteren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157603465"/>
                  </a:ext>
                </a:extLst>
              </a:tr>
              <a:tr h="366656">
                <a:tc>
                  <a:txBody>
                    <a:bodyPr/>
                    <a:lstStyle/>
                    <a:p>
                      <a:pPr marL="263525" indent="100013">
                        <a:tabLst>
                          <a:tab pos="263525" algn="l"/>
                        </a:tabLst>
                      </a:pPr>
                      <a:r>
                        <a:rPr lang="nl-NL" sz="1400" b="0" noProof="0" dirty="0">
                          <a:solidFill>
                            <a:schemeClr val="tx1"/>
                          </a:solidFill>
                          <a:latin typeface="Arial" panose="020B0604020202020204" pitchFamily="34" charset="0"/>
                          <a:cs typeface="Arial" panose="020B0604020202020204" pitchFamily="34" charset="0"/>
                        </a:rPr>
                        <a:t>Studentbetrokkenheid</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965182878"/>
                  </a:ext>
                </a:extLst>
              </a:tr>
              <a:tr h="2199935">
                <a:tc gridSpan="5">
                  <a:txBody>
                    <a:bodyPr/>
                    <a:lstStyle/>
                    <a:p>
                      <a:pPr marL="0" indent="363538"/>
                      <a:endParaRPr lang="nl-NL" sz="1400" b="0" noProof="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hMerge="1">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hMerge="1">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hMerge="1">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hMerge="1">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74198072"/>
                  </a:ext>
                </a:extLst>
              </a:tr>
            </a:tbl>
          </a:graphicData>
        </a:graphic>
      </p:graphicFrame>
      <p:sp>
        <p:nvSpPr>
          <p:cNvPr id="34" name="Tekstvak 33">
            <a:extLst>
              <a:ext uri="{FF2B5EF4-FFF2-40B4-BE49-F238E27FC236}">
                <a16:creationId xmlns:a16="http://schemas.microsoft.com/office/drawing/2014/main" id="{906D54E1-E545-BB7E-7CB2-E875CB67CD1A}"/>
              </a:ext>
            </a:extLst>
          </p:cNvPr>
          <p:cNvSpPr txBox="1">
            <a:spLocks noGrp="1" noRot="1" noMove="1" noResize="1" noEditPoints="1" noAdjustHandles="1" noChangeArrowheads="1" noChangeShapeType="1"/>
          </p:cNvSpPr>
          <p:nvPr/>
        </p:nvSpPr>
        <p:spPr>
          <a:xfrm>
            <a:off x="1827525" y="4302465"/>
            <a:ext cx="1452642" cy="338554"/>
          </a:xfrm>
          <a:prstGeom prst="rect">
            <a:avLst/>
          </a:prstGeom>
          <a:noFill/>
        </p:spPr>
        <p:txBody>
          <a:bodyPr wrap="none" lIns="91440" tIns="45720" rIns="91440" bIns="45720" rtlCol="0" anchor="t">
            <a:spAutoFit/>
          </a:bodyPr>
          <a:lstStyle/>
          <a:p>
            <a:r>
              <a:rPr lang="en-US" sz="1600" b="1" dirty="0">
                <a:latin typeface="Arial"/>
                <a:cs typeface="Arial"/>
              </a:rPr>
              <a:t>Leeractiviteit</a:t>
            </a:r>
            <a:endParaRPr lang="nl-NL" sz="1600" b="1" dirty="0">
              <a:latin typeface="Arial" panose="020B0604020202020204" pitchFamily="34" charset="0"/>
              <a:cs typeface="Arial" panose="020B0604020202020204" pitchFamily="34" charset="0"/>
            </a:endParaRPr>
          </a:p>
        </p:txBody>
      </p:sp>
      <p:sp>
        <p:nvSpPr>
          <p:cNvPr id="35" name="Tekstvak 34">
            <a:extLst>
              <a:ext uri="{FF2B5EF4-FFF2-40B4-BE49-F238E27FC236}">
                <a16:creationId xmlns:a16="http://schemas.microsoft.com/office/drawing/2014/main" id="{9508D292-D92B-AADD-62BF-7A642EBF191E}"/>
              </a:ext>
            </a:extLst>
          </p:cNvPr>
          <p:cNvSpPr txBox="1">
            <a:spLocks noGrp="1" noRot="1" noMove="1" noResize="1" noEditPoints="1" noAdjustHandles="1" noChangeArrowheads="1" noChangeShapeType="1"/>
          </p:cNvSpPr>
          <p:nvPr/>
        </p:nvSpPr>
        <p:spPr>
          <a:xfrm>
            <a:off x="3836325" y="4289429"/>
            <a:ext cx="1622560" cy="338554"/>
          </a:xfrm>
          <a:prstGeom prst="rect">
            <a:avLst/>
          </a:prstGeom>
          <a:noFill/>
        </p:spPr>
        <p:txBody>
          <a:bodyPr wrap="none" rtlCol="0">
            <a:spAutoFit/>
          </a:bodyPr>
          <a:lstStyle/>
          <a:p>
            <a:r>
              <a:rPr lang="en-US" sz="1600" b="1" dirty="0">
                <a:latin typeface="Arial" panose="020B0604020202020204" pitchFamily="34" charset="0"/>
                <a:cs typeface="Arial" panose="020B0604020202020204" pitchFamily="34" charset="0"/>
              </a:rPr>
              <a:t>Idee werkvorm</a:t>
            </a:r>
            <a:endParaRPr lang="nl-NL" sz="1600" b="1" dirty="0">
              <a:latin typeface="Arial" panose="020B0604020202020204" pitchFamily="34" charset="0"/>
              <a:cs typeface="Arial" panose="020B0604020202020204" pitchFamily="34" charset="0"/>
            </a:endParaRPr>
          </a:p>
        </p:txBody>
      </p:sp>
      <p:grpSp>
        <p:nvGrpSpPr>
          <p:cNvPr id="36" name="Groep 35">
            <a:extLst>
              <a:ext uri="{FF2B5EF4-FFF2-40B4-BE49-F238E27FC236}">
                <a16:creationId xmlns:a16="http://schemas.microsoft.com/office/drawing/2014/main" id="{EC5F2D40-8ED3-16C2-29A2-CBD200DF9D4E}"/>
              </a:ext>
            </a:extLst>
          </p:cNvPr>
          <p:cNvGrpSpPr>
            <a:grpSpLocks noGrp="1" noUngrp="1" noRot="1" noMove="1" noResize="1"/>
          </p:cNvGrpSpPr>
          <p:nvPr/>
        </p:nvGrpSpPr>
        <p:grpSpPr>
          <a:xfrm>
            <a:off x="5675813" y="3189600"/>
            <a:ext cx="1017811" cy="1476710"/>
            <a:chOff x="5666288" y="3189600"/>
            <a:chExt cx="1017811" cy="1476710"/>
          </a:xfrm>
        </p:grpSpPr>
        <p:grpSp>
          <p:nvGrpSpPr>
            <p:cNvPr id="37" name="Groep 36">
              <a:extLst>
                <a:ext uri="{FF2B5EF4-FFF2-40B4-BE49-F238E27FC236}">
                  <a16:creationId xmlns:a16="http://schemas.microsoft.com/office/drawing/2014/main" id="{D03AE680-1275-9D34-D4F3-7E3F25DDBABC}"/>
                </a:ext>
              </a:extLst>
            </p:cNvPr>
            <p:cNvGrpSpPr>
              <a:grpSpLocks noGrp="1" noUngrp="1" noRot="1" noMove="1" noResize="1"/>
            </p:cNvGrpSpPr>
            <p:nvPr/>
          </p:nvGrpSpPr>
          <p:grpSpPr>
            <a:xfrm>
              <a:off x="5666288" y="3369668"/>
              <a:ext cx="1017811" cy="1296642"/>
              <a:chOff x="5666288" y="3369668"/>
              <a:chExt cx="1017811" cy="1296642"/>
            </a:xfrm>
          </p:grpSpPr>
          <p:sp>
            <p:nvSpPr>
              <p:cNvPr id="40" name="Tekstvak 39">
                <a:extLst>
                  <a:ext uri="{FF2B5EF4-FFF2-40B4-BE49-F238E27FC236}">
                    <a16:creationId xmlns:a16="http://schemas.microsoft.com/office/drawing/2014/main" id="{69F4594F-D489-F6DA-E824-EC52EABCDED9}"/>
                  </a:ext>
                </a:extLst>
              </p:cNvPr>
              <p:cNvSpPr txBox="1">
                <a:spLocks noGrp="1" noRot="1" noMove="1" noResize="1" noEditPoints="1" noAdjustHandles="1" noChangeArrowheads="1" noChangeShapeType="1"/>
              </p:cNvSpPr>
              <p:nvPr/>
            </p:nvSpPr>
            <p:spPr>
              <a:xfrm rot="16200000">
                <a:off x="5175737" y="3860219"/>
                <a:ext cx="1288879" cy="307777"/>
              </a:xfrm>
              <a:prstGeom prst="rect">
                <a:avLst/>
              </a:prstGeom>
              <a:noFill/>
            </p:spPr>
            <p:txBody>
              <a:bodyPr wrap="none" rtlCol="0">
                <a:spAutoFit/>
              </a:bodyPr>
              <a:lstStyle/>
              <a:p>
                <a:r>
                  <a:rPr lang="en-US" sz="1400" dirty="0">
                    <a:latin typeface="Arial" panose="020B0604020202020204" pitchFamily="34" charset="0"/>
                    <a:cs typeface="Arial" panose="020B0604020202020204" pitchFamily="34" charset="0"/>
                  </a:rPr>
                  <a:t>Voorbereiding</a:t>
                </a:r>
                <a:endParaRPr lang="nl-NL" sz="1400" dirty="0">
                  <a:latin typeface="Arial" panose="020B0604020202020204" pitchFamily="34" charset="0"/>
                  <a:cs typeface="Arial" panose="020B0604020202020204" pitchFamily="34" charset="0"/>
                </a:endParaRPr>
              </a:p>
            </p:txBody>
          </p:sp>
          <p:sp>
            <p:nvSpPr>
              <p:cNvPr id="41" name="Tekstvak 40">
                <a:extLst>
                  <a:ext uri="{FF2B5EF4-FFF2-40B4-BE49-F238E27FC236}">
                    <a16:creationId xmlns:a16="http://schemas.microsoft.com/office/drawing/2014/main" id="{E1C220DB-6C97-F35D-689F-1361B50A9556}"/>
                  </a:ext>
                </a:extLst>
              </p:cNvPr>
              <p:cNvSpPr txBox="1">
                <a:spLocks noGrp="1" noRot="1" noMove="1" noResize="1" noEditPoints="1" noAdjustHandles="1" noChangeArrowheads="1" noChangeShapeType="1"/>
              </p:cNvSpPr>
              <p:nvPr/>
            </p:nvSpPr>
            <p:spPr>
              <a:xfrm rot="16200000">
                <a:off x="5583600" y="3931974"/>
                <a:ext cx="1160895" cy="307777"/>
              </a:xfrm>
              <a:prstGeom prst="rect">
                <a:avLst/>
              </a:prstGeom>
              <a:noFill/>
            </p:spPr>
            <p:txBody>
              <a:bodyPr wrap="none" rtlCol="0">
                <a:spAutoFit/>
              </a:bodyPr>
              <a:lstStyle/>
              <a:p>
                <a:r>
                  <a:rPr lang="en-US" sz="1400" dirty="0">
                    <a:latin typeface="Arial" panose="020B0604020202020204" pitchFamily="34" charset="0"/>
                    <a:cs typeface="Arial" panose="020B0604020202020204" pitchFamily="34" charset="0"/>
                  </a:rPr>
                  <a:t>Bijeenkomst</a:t>
                </a:r>
                <a:endParaRPr lang="nl-NL" sz="1400" dirty="0">
                  <a:latin typeface="Arial" panose="020B0604020202020204" pitchFamily="34" charset="0"/>
                  <a:cs typeface="Arial" panose="020B0604020202020204" pitchFamily="34" charset="0"/>
                </a:endParaRPr>
              </a:p>
            </p:txBody>
          </p:sp>
          <p:sp>
            <p:nvSpPr>
              <p:cNvPr id="42" name="Tekstvak 41">
                <a:extLst>
                  <a:ext uri="{FF2B5EF4-FFF2-40B4-BE49-F238E27FC236}">
                    <a16:creationId xmlns:a16="http://schemas.microsoft.com/office/drawing/2014/main" id="{860DA8A3-75E3-B11A-ACAC-89F4C20B35D8}"/>
                  </a:ext>
                </a:extLst>
              </p:cNvPr>
              <p:cNvSpPr txBox="1">
                <a:spLocks noGrp="1" noRot="1" noMove="1" noResize="1" noEditPoints="1" noAdjustHandles="1" noChangeArrowheads="1" noChangeShapeType="1"/>
              </p:cNvSpPr>
              <p:nvPr/>
            </p:nvSpPr>
            <p:spPr>
              <a:xfrm rot="16200000">
                <a:off x="5994775" y="3976986"/>
                <a:ext cx="1070871" cy="307777"/>
              </a:xfrm>
              <a:prstGeom prst="rect">
                <a:avLst/>
              </a:prstGeom>
              <a:noFill/>
            </p:spPr>
            <p:txBody>
              <a:bodyPr wrap="none" rtlCol="0">
                <a:spAutoFit/>
              </a:bodyPr>
              <a:lstStyle/>
              <a:p>
                <a:r>
                  <a:rPr lang="en-US" sz="1400" dirty="0">
                    <a:latin typeface="Arial" panose="020B0604020202020204" pitchFamily="34" charset="0"/>
                    <a:cs typeface="Arial" panose="020B0604020202020204" pitchFamily="34" charset="0"/>
                  </a:rPr>
                  <a:t>Verwerking</a:t>
                </a:r>
                <a:endParaRPr lang="nl-NL" sz="1400" dirty="0">
                  <a:latin typeface="Arial" panose="020B0604020202020204" pitchFamily="34" charset="0"/>
                  <a:cs typeface="Arial" panose="020B0604020202020204" pitchFamily="34" charset="0"/>
                </a:endParaRPr>
              </a:p>
            </p:txBody>
          </p:sp>
        </p:grpSp>
        <p:sp>
          <p:nvSpPr>
            <p:cNvPr id="38" name="Tekstvak 37">
              <a:extLst>
                <a:ext uri="{FF2B5EF4-FFF2-40B4-BE49-F238E27FC236}">
                  <a16:creationId xmlns:a16="http://schemas.microsoft.com/office/drawing/2014/main" id="{0AED5465-A0BD-034B-F135-08B81FAD5EEF}"/>
                </a:ext>
              </a:extLst>
            </p:cNvPr>
            <p:cNvSpPr txBox="1">
              <a:spLocks noGrp="1" noRot="1" noMove="1" noResize="1" noEditPoints="1" noAdjustHandles="1" noChangeArrowheads="1" noChangeShapeType="1"/>
            </p:cNvSpPr>
            <p:nvPr/>
          </p:nvSpPr>
          <p:spPr>
            <a:xfrm>
              <a:off x="5826140" y="3189600"/>
              <a:ext cx="651140" cy="338554"/>
            </a:xfrm>
            <a:prstGeom prst="rect">
              <a:avLst/>
            </a:prstGeom>
            <a:noFill/>
          </p:spPr>
          <p:txBody>
            <a:bodyPr wrap="none" rtlCol="0">
              <a:spAutoFit/>
            </a:bodyPr>
            <a:lstStyle/>
            <a:p>
              <a:r>
                <a:rPr lang="en-US" sz="1600" b="1" dirty="0">
                  <a:latin typeface="Arial" panose="020B0604020202020204" pitchFamily="34" charset="0"/>
                  <a:cs typeface="Arial" panose="020B0604020202020204" pitchFamily="34" charset="0"/>
                </a:rPr>
                <a:t>Fase</a:t>
              </a:r>
              <a:endParaRPr lang="nl-NL" sz="1600" b="1" dirty="0">
                <a:latin typeface="Arial" panose="020B0604020202020204" pitchFamily="34" charset="0"/>
                <a:cs typeface="Arial" panose="020B0604020202020204" pitchFamily="34" charset="0"/>
              </a:endParaRPr>
            </a:p>
          </p:txBody>
        </p:sp>
      </p:grpSp>
      <p:sp>
        <p:nvSpPr>
          <p:cNvPr id="43" name="Rechthoek 42">
            <a:extLst>
              <a:ext uri="{FF2B5EF4-FFF2-40B4-BE49-F238E27FC236}">
                <a16:creationId xmlns:a16="http://schemas.microsoft.com/office/drawing/2014/main" id="{59735976-4352-598C-E38E-135BA1D3AE23}"/>
              </a:ext>
            </a:extLst>
          </p:cNvPr>
          <p:cNvSpPr>
            <a:spLocks noGrp="1" noRot="1" noMove="1" noResize="1" noEditPoints="1" noAdjustHandles="1" noChangeArrowheads="1" noChangeShapeType="1"/>
          </p:cNvSpPr>
          <p:nvPr/>
        </p:nvSpPr>
        <p:spPr>
          <a:xfrm>
            <a:off x="1383140" y="5403600"/>
            <a:ext cx="216000" cy="21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endParaRPr lang="nl-NL" dirty="0"/>
          </a:p>
        </p:txBody>
      </p:sp>
      <p:sp>
        <p:nvSpPr>
          <p:cNvPr id="44" name="Rechthoek 43">
            <a:extLst>
              <a:ext uri="{FF2B5EF4-FFF2-40B4-BE49-F238E27FC236}">
                <a16:creationId xmlns:a16="http://schemas.microsoft.com/office/drawing/2014/main" id="{3F680690-84B9-4F01-1267-903C19735427}"/>
              </a:ext>
            </a:extLst>
          </p:cNvPr>
          <p:cNvSpPr>
            <a:spLocks noGrp="1" noRot="1" noMove="1" noResize="1" noEditPoints="1" noAdjustHandles="1" noChangeArrowheads="1" noChangeShapeType="1"/>
          </p:cNvSpPr>
          <p:nvPr/>
        </p:nvSpPr>
        <p:spPr>
          <a:xfrm>
            <a:off x="1382454" y="6872400"/>
            <a:ext cx="216000" cy="21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endParaRPr lang="nl-NL" dirty="0"/>
          </a:p>
        </p:txBody>
      </p:sp>
      <p:sp>
        <p:nvSpPr>
          <p:cNvPr id="45" name="Rechthoek 44">
            <a:extLst>
              <a:ext uri="{FF2B5EF4-FFF2-40B4-BE49-F238E27FC236}">
                <a16:creationId xmlns:a16="http://schemas.microsoft.com/office/drawing/2014/main" id="{67978BB4-0F24-2BF8-5C8D-80D447DE8A87}"/>
              </a:ext>
            </a:extLst>
          </p:cNvPr>
          <p:cNvSpPr>
            <a:spLocks noGrp="1" noRot="1" noMove="1" noResize="1" noEditPoints="1" noAdjustHandles="1" noChangeArrowheads="1" noChangeShapeType="1"/>
          </p:cNvSpPr>
          <p:nvPr/>
        </p:nvSpPr>
        <p:spPr>
          <a:xfrm>
            <a:off x="1383140" y="5770800"/>
            <a:ext cx="216000" cy="21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endParaRPr lang="nl-NL" dirty="0"/>
          </a:p>
        </p:txBody>
      </p:sp>
      <p:sp>
        <p:nvSpPr>
          <p:cNvPr id="46" name="Rechthoek 45">
            <a:extLst>
              <a:ext uri="{FF2B5EF4-FFF2-40B4-BE49-F238E27FC236}">
                <a16:creationId xmlns:a16="http://schemas.microsoft.com/office/drawing/2014/main" id="{2079880A-2306-D128-8C45-2135AE40F972}"/>
              </a:ext>
            </a:extLst>
          </p:cNvPr>
          <p:cNvSpPr>
            <a:spLocks noGrp="1" noRot="1" noMove="1" noResize="1" noEditPoints="1" noAdjustHandles="1" noChangeArrowheads="1" noChangeShapeType="1"/>
          </p:cNvSpPr>
          <p:nvPr/>
        </p:nvSpPr>
        <p:spPr>
          <a:xfrm>
            <a:off x="1382454" y="7236000"/>
            <a:ext cx="216000" cy="21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endParaRPr lang="nl-NL" dirty="0"/>
          </a:p>
        </p:txBody>
      </p:sp>
      <p:sp>
        <p:nvSpPr>
          <p:cNvPr id="47" name="Tekstvak 46">
            <a:extLst>
              <a:ext uri="{FF2B5EF4-FFF2-40B4-BE49-F238E27FC236}">
                <a16:creationId xmlns:a16="http://schemas.microsoft.com/office/drawing/2014/main" id="{1E9D1D38-E389-F42E-A054-59BC45220F48}"/>
              </a:ext>
            </a:extLst>
          </p:cNvPr>
          <p:cNvSpPr txBox="1">
            <a:spLocks noGrp="1" noRot="1" noMove="1" noResize="1" noEditPoints="1" noAdjustHandles="1" noChangeArrowheads="1" noChangeShapeType="1"/>
          </p:cNvSpPr>
          <p:nvPr/>
        </p:nvSpPr>
        <p:spPr>
          <a:xfrm>
            <a:off x="1867125" y="7718748"/>
            <a:ext cx="4217821" cy="276999"/>
          </a:xfrm>
          <a:prstGeom prst="rect">
            <a:avLst/>
          </a:prstGeom>
          <a:noFill/>
        </p:spPr>
        <p:txBody>
          <a:bodyPr wrap="none" rtlCol="0">
            <a:spAutoFit/>
          </a:bodyPr>
          <a:lstStyle/>
          <a:p>
            <a:r>
              <a:rPr lang="nl-NL" sz="1200" dirty="0">
                <a:solidFill>
                  <a:schemeClr val="bg1">
                    <a:lumMod val="65000"/>
                  </a:schemeClr>
                </a:solidFill>
                <a:latin typeface="Arial" panose="020B0604020202020204" pitchFamily="34" charset="0"/>
                <a:cs typeface="Arial" panose="020B0604020202020204" pitchFamily="34" charset="0"/>
              </a:rPr>
              <a:t>Schrijf hier eventueel je eerste ideeën voor werkvormen uit.</a:t>
            </a:r>
          </a:p>
        </p:txBody>
      </p:sp>
      <p:sp>
        <p:nvSpPr>
          <p:cNvPr id="48" name="Rechthoek 47">
            <a:extLst>
              <a:ext uri="{FF2B5EF4-FFF2-40B4-BE49-F238E27FC236}">
                <a16:creationId xmlns:a16="http://schemas.microsoft.com/office/drawing/2014/main" id="{2AB5EE92-4983-201A-A50E-A9969C8187DE}"/>
              </a:ext>
            </a:extLst>
          </p:cNvPr>
          <p:cNvSpPr>
            <a:spLocks noGrp="1" noRot="1" noMove="1" noResize="1" noEditPoints="1" noAdjustHandles="1" noChangeArrowheads="1" noChangeShapeType="1"/>
          </p:cNvSpPr>
          <p:nvPr/>
        </p:nvSpPr>
        <p:spPr>
          <a:xfrm>
            <a:off x="1383140" y="4680000"/>
            <a:ext cx="216000" cy="21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endParaRPr lang="nl-NL" dirty="0"/>
          </a:p>
        </p:txBody>
      </p:sp>
      <p:sp>
        <p:nvSpPr>
          <p:cNvPr id="49" name="Rechthoek 48">
            <a:extLst>
              <a:ext uri="{FF2B5EF4-FFF2-40B4-BE49-F238E27FC236}">
                <a16:creationId xmlns:a16="http://schemas.microsoft.com/office/drawing/2014/main" id="{558A37A0-3557-F18A-3399-EAC1E8F07DC0}"/>
              </a:ext>
            </a:extLst>
          </p:cNvPr>
          <p:cNvSpPr>
            <a:spLocks noGrp="1" noRot="1" noMove="1" noResize="1" noEditPoints="1" noAdjustHandles="1" noChangeArrowheads="1" noChangeShapeType="1"/>
          </p:cNvSpPr>
          <p:nvPr/>
        </p:nvSpPr>
        <p:spPr>
          <a:xfrm>
            <a:off x="1383140" y="5040000"/>
            <a:ext cx="216000" cy="21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endParaRPr lang="nl-NL" dirty="0"/>
          </a:p>
        </p:txBody>
      </p:sp>
      <p:sp>
        <p:nvSpPr>
          <p:cNvPr id="50" name="Rechthoek 49">
            <a:extLst>
              <a:ext uri="{FF2B5EF4-FFF2-40B4-BE49-F238E27FC236}">
                <a16:creationId xmlns:a16="http://schemas.microsoft.com/office/drawing/2014/main" id="{D8593EEC-52C5-360F-C2DC-23741CEC2291}"/>
              </a:ext>
            </a:extLst>
          </p:cNvPr>
          <p:cNvSpPr>
            <a:spLocks noGrp="1" noRot="1" noMove="1" noResize="1" noEditPoints="1" noAdjustHandles="1" noChangeArrowheads="1" noChangeShapeType="1"/>
          </p:cNvSpPr>
          <p:nvPr/>
        </p:nvSpPr>
        <p:spPr>
          <a:xfrm>
            <a:off x="1383140" y="6138000"/>
            <a:ext cx="216000" cy="21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endParaRPr lang="nl-NL" dirty="0"/>
          </a:p>
        </p:txBody>
      </p:sp>
      <p:sp>
        <p:nvSpPr>
          <p:cNvPr id="51" name="Rechthoek 50">
            <a:extLst>
              <a:ext uri="{FF2B5EF4-FFF2-40B4-BE49-F238E27FC236}">
                <a16:creationId xmlns:a16="http://schemas.microsoft.com/office/drawing/2014/main" id="{CE028143-6678-D485-FE70-701EA6DF9843}"/>
              </a:ext>
            </a:extLst>
          </p:cNvPr>
          <p:cNvSpPr>
            <a:spLocks noGrp="1" noRot="1" noMove="1" noResize="1" noEditPoints="1" noAdjustHandles="1" noChangeArrowheads="1" noChangeShapeType="1"/>
          </p:cNvSpPr>
          <p:nvPr/>
        </p:nvSpPr>
        <p:spPr>
          <a:xfrm>
            <a:off x="1383140" y="6505200"/>
            <a:ext cx="216000" cy="21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endParaRPr lang="nl-NL" dirty="0"/>
          </a:p>
        </p:txBody>
      </p:sp>
      <p:sp>
        <p:nvSpPr>
          <p:cNvPr id="4" name="Tekstvak 3">
            <a:extLst>
              <a:ext uri="{FF2B5EF4-FFF2-40B4-BE49-F238E27FC236}">
                <a16:creationId xmlns:a16="http://schemas.microsoft.com/office/drawing/2014/main" id="{74411831-0902-6C31-2353-80B07C35D30B}"/>
              </a:ext>
            </a:extLst>
          </p:cNvPr>
          <p:cNvSpPr txBox="1">
            <a:spLocks noGrp="1" noRot="1" noMove="1" noResize="1" noEditPoints="1" noAdjustHandles="1" noChangeArrowheads="1" noChangeShapeType="1"/>
          </p:cNvSpPr>
          <p:nvPr/>
        </p:nvSpPr>
        <p:spPr>
          <a:xfrm>
            <a:off x="4277123" y="1847159"/>
            <a:ext cx="1809821" cy="584775"/>
          </a:xfrm>
          <a:prstGeom prst="rect">
            <a:avLst/>
          </a:prstGeom>
          <a:noFill/>
        </p:spPr>
        <p:txBody>
          <a:bodyPr wrap="square" rtlCol="0">
            <a:spAutoFit/>
          </a:bodyPr>
          <a:lstStyle/>
          <a:p>
            <a:r>
              <a:rPr lang="en-US" sz="3200" dirty="0">
                <a:latin typeface="Arial" panose="020B0604020202020204" pitchFamily="34" charset="0"/>
                <a:cs typeface="Arial" panose="020B0604020202020204" pitchFamily="34" charset="0"/>
              </a:rPr>
              <a:t>BoKSA</a:t>
            </a:r>
            <a:endParaRPr lang="nl-NL" sz="3200" dirty="0">
              <a:latin typeface="Arial" panose="020B0604020202020204" pitchFamily="34" charset="0"/>
              <a:cs typeface="Arial" panose="020B0604020202020204" pitchFamily="34" charset="0"/>
            </a:endParaRPr>
          </a:p>
        </p:txBody>
      </p:sp>
      <p:sp>
        <p:nvSpPr>
          <p:cNvPr id="10" name="Tekstvak 9">
            <a:extLst>
              <a:ext uri="{FF2B5EF4-FFF2-40B4-BE49-F238E27FC236}">
                <a16:creationId xmlns:a16="http://schemas.microsoft.com/office/drawing/2014/main" id="{AF5D3B5B-31E5-C453-B194-B13E2DB2291C}"/>
              </a:ext>
            </a:extLst>
          </p:cNvPr>
          <p:cNvSpPr txBox="1">
            <a:spLocks noGrp="1" noRot="1" noMove="1" noResize="1" noEditPoints="1" noAdjustHandles="1" noChangeArrowheads="1" noChangeShapeType="1"/>
          </p:cNvSpPr>
          <p:nvPr/>
        </p:nvSpPr>
        <p:spPr>
          <a:xfrm>
            <a:off x="4002867" y="329477"/>
            <a:ext cx="1856977" cy="584775"/>
          </a:xfrm>
          <a:prstGeom prst="rect">
            <a:avLst/>
          </a:prstGeom>
          <a:noFill/>
        </p:spPr>
        <p:txBody>
          <a:bodyPr wrap="square" lIns="91440" tIns="45720" rIns="91440" bIns="45720" rtlCol="0" anchor="t">
            <a:spAutoFit/>
          </a:bodyPr>
          <a:lstStyle/>
          <a:p>
            <a:r>
              <a:rPr lang="en-US" sz="3200" dirty="0">
                <a:latin typeface="Arial"/>
                <a:cs typeface="Arial"/>
              </a:rPr>
              <a:t>Prestatie</a:t>
            </a:r>
            <a:endParaRPr lang="nl-NL" sz="3200" dirty="0">
              <a:latin typeface="Arial" panose="020B0604020202020204" pitchFamily="34" charset="0"/>
              <a:cs typeface="Arial" panose="020B0604020202020204" pitchFamily="34" charset="0"/>
            </a:endParaRPr>
          </a:p>
        </p:txBody>
      </p:sp>
      <p:sp>
        <p:nvSpPr>
          <p:cNvPr id="13" name="Rechthoek 12">
            <a:extLst>
              <a:ext uri="{FF2B5EF4-FFF2-40B4-BE49-F238E27FC236}">
                <a16:creationId xmlns:a16="http://schemas.microsoft.com/office/drawing/2014/main" id="{CACCC6FC-E0B7-E5EB-98D5-7D2B0DA7EED3}"/>
              </a:ext>
            </a:extLst>
          </p:cNvPr>
          <p:cNvSpPr>
            <a:spLocks noGrp="1" noRot="1" noMove="1" noResize="1" noEditPoints="1" noAdjustHandles="1" noChangeArrowheads="1" noChangeShapeType="1"/>
          </p:cNvSpPr>
          <p:nvPr/>
        </p:nvSpPr>
        <p:spPr>
          <a:xfrm>
            <a:off x="5990487" y="260458"/>
            <a:ext cx="723900" cy="695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endParaRPr lang="nl-NL" dirty="0"/>
          </a:p>
        </p:txBody>
      </p:sp>
      <p:sp>
        <p:nvSpPr>
          <p:cNvPr id="14" name="Rechthoek 13">
            <a:extLst>
              <a:ext uri="{FF2B5EF4-FFF2-40B4-BE49-F238E27FC236}">
                <a16:creationId xmlns:a16="http://schemas.microsoft.com/office/drawing/2014/main" id="{735CA662-E196-91FF-B299-704716EDF7B4}"/>
              </a:ext>
            </a:extLst>
          </p:cNvPr>
          <p:cNvSpPr>
            <a:spLocks noGrp="1" noRot="1" noMove="1" noResize="1" noEditPoints="1" noAdjustHandles="1" noChangeArrowheads="1" noChangeShapeType="1"/>
          </p:cNvSpPr>
          <p:nvPr/>
        </p:nvSpPr>
        <p:spPr>
          <a:xfrm>
            <a:off x="5990487" y="1792084"/>
            <a:ext cx="723900" cy="695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endParaRPr lang="nl-NL" dirty="0"/>
          </a:p>
        </p:txBody>
      </p:sp>
      <p:sp>
        <p:nvSpPr>
          <p:cNvPr id="7" name="Rechthoek 6">
            <a:extLst>
              <a:ext uri="{FF2B5EF4-FFF2-40B4-BE49-F238E27FC236}">
                <a16:creationId xmlns:a16="http://schemas.microsoft.com/office/drawing/2014/main" id="{62EF9A39-9B5A-12FB-66EB-5846990C3509}"/>
              </a:ext>
            </a:extLst>
          </p:cNvPr>
          <p:cNvSpPr>
            <a:spLocks/>
          </p:cNvSpPr>
          <p:nvPr/>
        </p:nvSpPr>
        <p:spPr>
          <a:xfrm>
            <a:off x="0" y="0"/>
            <a:ext cx="1193800" cy="9906000"/>
          </a:xfrm>
          <a:prstGeom prst="rect">
            <a:avLst/>
          </a:prstGeom>
          <a:solidFill>
            <a:srgbClr val="FFD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Ovaal 14">
            <a:extLst>
              <a:ext uri="{FF2B5EF4-FFF2-40B4-BE49-F238E27FC236}">
                <a16:creationId xmlns:a16="http://schemas.microsoft.com/office/drawing/2014/main" id="{9F6FECA1-8BF4-60C5-91DD-9E812EF5E1E3}"/>
              </a:ext>
            </a:extLst>
          </p:cNvPr>
          <p:cNvSpPr>
            <a:spLocks/>
          </p:cNvSpPr>
          <p:nvPr/>
        </p:nvSpPr>
        <p:spPr>
          <a:xfrm>
            <a:off x="126859" y="231883"/>
            <a:ext cx="2413000" cy="2362200"/>
          </a:xfrm>
          <a:prstGeom prst="ellipse">
            <a:avLst/>
          </a:prstGeom>
          <a:solidFill>
            <a:schemeClr val="bg1"/>
          </a:solidFill>
          <a:ln w="88900">
            <a:solidFill>
              <a:srgbClr val="FFD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Tekstvak 15">
            <a:extLst>
              <a:ext uri="{FF2B5EF4-FFF2-40B4-BE49-F238E27FC236}">
                <a16:creationId xmlns:a16="http://schemas.microsoft.com/office/drawing/2014/main" id="{0B67E520-81A1-3BC4-013F-02E58B4C972B}"/>
              </a:ext>
            </a:extLst>
          </p:cNvPr>
          <p:cNvSpPr txBox="1">
            <a:spLocks/>
          </p:cNvSpPr>
          <p:nvPr/>
        </p:nvSpPr>
        <p:spPr>
          <a:xfrm rot="16200000">
            <a:off x="-1858315" y="4943906"/>
            <a:ext cx="4903907" cy="1200329"/>
          </a:xfrm>
          <a:prstGeom prst="rect">
            <a:avLst/>
          </a:prstGeom>
          <a:noFill/>
        </p:spPr>
        <p:txBody>
          <a:bodyPr wrap="none" rtlCol="0">
            <a:spAutoFit/>
          </a:bodyPr>
          <a:lstStyle/>
          <a:p>
            <a:r>
              <a:rPr lang="en-US" sz="7200" dirty="0">
                <a:latin typeface="Arial" panose="020B0604020202020204" pitchFamily="34" charset="0"/>
                <a:cs typeface="Arial" panose="020B0604020202020204" pitchFamily="34" charset="0"/>
              </a:rPr>
              <a:t>Shows how</a:t>
            </a:r>
            <a:endParaRPr lang="nl-NL" sz="7200" dirty="0">
              <a:latin typeface="Arial" panose="020B0604020202020204" pitchFamily="34" charset="0"/>
              <a:cs typeface="Arial" panose="020B0604020202020204" pitchFamily="34" charset="0"/>
            </a:endParaRPr>
          </a:p>
        </p:txBody>
      </p:sp>
      <p:pic>
        <p:nvPicPr>
          <p:cNvPr id="18" name="Graphic 17" descr="Aspiratie met effen opvulling">
            <a:extLst>
              <a:ext uri="{FF2B5EF4-FFF2-40B4-BE49-F238E27FC236}">
                <a16:creationId xmlns:a16="http://schemas.microsoft.com/office/drawing/2014/main" id="{58A3FE0D-4F4F-A4C5-5494-68659E27737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32381" y="511254"/>
            <a:ext cx="1795605" cy="1795605"/>
          </a:xfrm>
          <a:prstGeom prst="rect">
            <a:avLst/>
          </a:prstGeom>
        </p:spPr>
      </p:pic>
    </p:spTree>
    <p:custDataLst>
      <p:tags r:id="rId1"/>
    </p:custDataLst>
    <p:extLst>
      <p:ext uri="{BB962C8B-B14F-4D97-AF65-F5344CB8AC3E}">
        <p14:creationId xmlns:p14="http://schemas.microsoft.com/office/powerpoint/2010/main" val="38158406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hthoek 16">
            <a:extLst>
              <a:ext uri="{FF2B5EF4-FFF2-40B4-BE49-F238E27FC236}">
                <a16:creationId xmlns:a16="http://schemas.microsoft.com/office/drawing/2014/main" id="{D9E8EEA8-FA12-2745-4FD9-D5B8ED7D86B9}"/>
              </a:ext>
            </a:extLst>
          </p:cNvPr>
          <p:cNvSpPr>
            <a:spLocks noGrp="1" noRot="1" noMove="1" noResize="1" noEditPoints="1" noAdjustHandles="1" noChangeArrowheads="1" noChangeShapeType="1"/>
          </p:cNvSpPr>
          <p:nvPr/>
        </p:nvSpPr>
        <p:spPr>
          <a:xfrm>
            <a:off x="1082027" y="1697112"/>
            <a:ext cx="5784530" cy="885162"/>
          </a:xfrm>
          <a:prstGeom prst="rect">
            <a:avLst/>
          </a:prstGeom>
          <a:solidFill>
            <a:srgbClr val="C6C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2" name="Rechthoek 21">
            <a:extLst>
              <a:ext uri="{FF2B5EF4-FFF2-40B4-BE49-F238E27FC236}">
                <a16:creationId xmlns:a16="http://schemas.microsoft.com/office/drawing/2014/main" id="{9805BB2B-B813-4F1C-0201-B80234DF3FFE}"/>
              </a:ext>
            </a:extLst>
          </p:cNvPr>
          <p:cNvSpPr>
            <a:spLocks noGrp="1" noRot="1" noMove="1" noResize="1" noEditPoints="1" noAdjustHandles="1" noChangeArrowheads="1" noChangeShapeType="1"/>
          </p:cNvSpPr>
          <p:nvPr/>
        </p:nvSpPr>
        <p:spPr>
          <a:xfrm>
            <a:off x="1073470" y="3224463"/>
            <a:ext cx="5784530" cy="6681537"/>
          </a:xfrm>
          <a:prstGeom prst="rect">
            <a:avLst/>
          </a:prstGeom>
          <a:solidFill>
            <a:srgbClr val="C6C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Rechthoek 8">
            <a:extLst>
              <a:ext uri="{FF2B5EF4-FFF2-40B4-BE49-F238E27FC236}">
                <a16:creationId xmlns:a16="http://schemas.microsoft.com/office/drawing/2014/main" id="{4E8E73DA-C674-7A00-4649-67E2ED970FB2}"/>
              </a:ext>
            </a:extLst>
          </p:cNvPr>
          <p:cNvSpPr>
            <a:spLocks noGrp="1" noRot="1" noMove="1" noResize="1" noEditPoints="1" noAdjustHandles="1" noChangeArrowheads="1" noChangeShapeType="1"/>
          </p:cNvSpPr>
          <p:nvPr/>
        </p:nvSpPr>
        <p:spPr>
          <a:xfrm>
            <a:off x="1073470" y="-1425"/>
            <a:ext cx="5784530" cy="1054100"/>
          </a:xfrm>
          <a:prstGeom prst="rect">
            <a:avLst/>
          </a:prstGeom>
          <a:solidFill>
            <a:srgbClr val="C6C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voettekst 1">
            <a:extLst>
              <a:ext uri="{FF2B5EF4-FFF2-40B4-BE49-F238E27FC236}">
                <a16:creationId xmlns:a16="http://schemas.microsoft.com/office/drawing/2014/main" id="{E289DB61-8272-1046-4B80-8EA77E52E727}"/>
              </a:ext>
            </a:extLst>
          </p:cNvPr>
          <p:cNvSpPr>
            <a:spLocks noGrp="1" noRot="1" noMove="1" noResize="1" noEditPoints="1" noAdjustHandles="1" noChangeArrowheads="1" noChangeShapeType="1"/>
          </p:cNvSpPr>
          <p:nvPr>
            <p:ph type="ftr" sz="quarter" idx="11"/>
          </p:nvPr>
        </p:nvSpPr>
        <p:spPr>
          <a:xfrm>
            <a:off x="1193800" y="9720348"/>
            <a:ext cx="5664199" cy="201253"/>
          </a:xfrm>
        </p:spPr>
        <p:txBody>
          <a:bodyPr/>
          <a:lstStyle/>
          <a:p>
            <a:r>
              <a:rPr lang="nl-NL" dirty="0">
                <a:latin typeface="Arial"/>
                <a:cs typeface="Arial"/>
              </a:rPr>
              <a:t>SHUFFLE 4.0 update door Saxion OSS-TLC – Variant Miller</a:t>
            </a:r>
            <a:endParaRPr lang="nl-NL" dirty="0">
              <a:latin typeface="Arial" panose="020B0604020202020204" pitchFamily="34" charset="0"/>
              <a:cs typeface="Arial" panose="020B0604020202020204" pitchFamily="34" charset="0"/>
            </a:endParaRPr>
          </a:p>
        </p:txBody>
      </p:sp>
      <p:sp>
        <p:nvSpPr>
          <p:cNvPr id="11" name="Tekstvak 10">
            <a:extLst>
              <a:ext uri="{FF2B5EF4-FFF2-40B4-BE49-F238E27FC236}">
                <a16:creationId xmlns:a16="http://schemas.microsoft.com/office/drawing/2014/main" id="{57A847A5-F211-264A-0F21-9264845D82DE}"/>
              </a:ext>
            </a:extLst>
          </p:cNvPr>
          <p:cNvSpPr txBox="1">
            <a:spLocks noGrp="1" noRot="1" noMove="1" noResize="1" noEditPoints="1" noAdjustHandles="1" noChangeArrowheads="1" noChangeShapeType="1"/>
          </p:cNvSpPr>
          <p:nvPr/>
        </p:nvSpPr>
        <p:spPr>
          <a:xfrm>
            <a:off x="1807200" y="2751615"/>
            <a:ext cx="4616520" cy="276999"/>
          </a:xfrm>
          <a:prstGeom prst="rect">
            <a:avLst/>
          </a:prstGeom>
          <a:noFill/>
        </p:spPr>
        <p:txBody>
          <a:bodyPr wrap="none" rtlCol="0">
            <a:spAutoFit/>
          </a:bodyPr>
          <a:lstStyle/>
          <a:p>
            <a:r>
              <a:rPr lang="nl-NL" sz="1200" dirty="0">
                <a:solidFill>
                  <a:schemeClr val="bg1">
                    <a:lumMod val="65000"/>
                  </a:schemeClr>
                </a:solidFill>
                <a:latin typeface="Arial" panose="020B0604020202020204" pitchFamily="34" charset="0"/>
                <a:cs typeface="Arial" panose="020B0604020202020204" pitchFamily="34" charset="0"/>
              </a:rPr>
              <a:t>Meerdere BoKSA-onderdelen kunnen samengenomen worden.</a:t>
            </a:r>
          </a:p>
        </p:txBody>
      </p:sp>
      <p:graphicFrame>
        <p:nvGraphicFramePr>
          <p:cNvPr id="19" name="Tabel 16">
            <a:extLst>
              <a:ext uri="{FF2B5EF4-FFF2-40B4-BE49-F238E27FC236}">
                <a16:creationId xmlns:a16="http://schemas.microsoft.com/office/drawing/2014/main" id="{52B91B66-5277-1160-80BF-9A20D71D1525}"/>
              </a:ext>
            </a:extLst>
          </p:cNvPr>
          <p:cNvGraphicFramePr>
            <a:graphicFrameLocks noGrp="1" noDrilldown="1" noMove="1" noResize="1"/>
          </p:cNvGraphicFramePr>
          <p:nvPr>
            <p:extLst>
              <p:ext uri="{D42A27DB-BD31-4B8C-83A1-F6EECF244321}">
                <p14:modId xmlns:p14="http://schemas.microsoft.com/office/powerpoint/2010/main" val="913406207"/>
              </p:ext>
            </p:extLst>
          </p:nvPr>
        </p:nvGraphicFramePr>
        <p:xfrm>
          <a:off x="1330184" y="4614068"/>
          <a:ext cx="5389407" cy="5114044"/>
        </p:xfrm>
        <a:graphic>
          <a:graphicData uri="http://schemas.openxmlformats.org/drawingml/2006/table">
            <a:tbl>
              <a:tblPr firstRow="1" bandRow="1">
                <a:tableStyleId>{5C22544A-7EE6-4342-B048-85BDC9FD1C3A}</a:tableStyleId>
              </a:tblPr>
              <a:tblGrid>
                <a:gridCol w="2344178">
                  <a:extLst>
                    <a:ext uri="{9D8B030D-6E8A-4147-A177-3AD203B41FA5}">
                      <a16:colId xmlns:a16="http://schemas.microsoft.com/office/drawing/2014/main" val="735489426"/>
                    </a:ext>
                  </a:extLst>
                </a:gridCol>
                <a:gridCol w="1967396">
                  <a:extLst>
                    <a:ext uri="{9D8B030D-6E8A-4147-A177-3AD203B41FA5}">
                      <a16:colId xmlns:a16="http://schemas.microsoft.com/office/drawing/2014/main" val="2382654711"/>
                    </a:ext>
                  </a:extLst>
                </a:gridCol>
                <a:gridCol w="358916">
                  <a:extLst>
                    <a:ext uri="{9D8B030D-6E8A-4147-A177-3AD203B41FA5}">
                      <a16:colId xmlns:a16="http://schemas.microsoft.com/office/drawing/2014/main" val="1437334465"/>
                    </a:ext>
                  </a:extLst>
                </a:gridCol>
                <a:gridCol w="358917">
                  <a:extLst>
                    <a:ext uri="{9D8B030D-6E8A-4147-A177-3AD203B41FA5}">
                      <a16:colId xmlns:a16="http://schemas.microsoft.com/office/drawing/2014/main" val="2693571067"/>
                    </a:ext>
                  </a:extLst>
                </a:gridCol>
                <a:gridCol w="360000">
                  <a:extLst>
                    <a:ext uri="{9D8B030D-6E8A-4147-A177-3AD203B41FA5}">
                      <a16:colId xmlns:a16="http://schemas.microsoft.com/office/drawing/2014/main" val="3571012844"/>
                    </a:ext>
                  </a:extLst>
                </a:gridCol>
              </a:tblGrid>
              <a:tr h="347517">
                <a:tc>
                  <a:txBody>
                    <a:bodyPr/>
                    <a:lstStyle/>
                    <a:p>
                      <a:pPr marL="0" indent="363538"/>
                      <a:r>
                        <a:rPr lang="nl-NL" sz="1400" b="0" noProof="0" dirty="0">
                          <a:solidFill>
                            <a:schemeClr val="tx1"/>
                          </a:solidFill>
                          <a:latin typeface="Arial" panose="020B0604020202020204" pitchFamily="34" charset="0"/>
                          <a:cs typeface="Arial" panose="020B0604020202020204" pitchFamily="34" charset="0"/>
                        </a:rPr>
                        <a:t>Kennis verwerven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42353693"/>
                  </a:ext>
                </a:extLst>
              </a:tr>
              <a:tr h="366656">
                <a:tc>
                  <a:txBody>
                    <a:bodyPr/>
                    <a:lstStyle/>
                    <a:p>
                      <a:pPr marL="0" indent="363538"/>
                      <a:r>
                        <a:rPr lang="nl-NL" sz="1400" b="0" noProof="0" dirty="0">
                          <a:solidFill>
                            <a:schemeClr val="tx1"/>
                          </a:solidFill>
                          <a:latin typeface="Arial" panose="020B0604020202020204" pitchFamily="34" charset="0"/>
                          <a:cs typeface="Arial" panose="020B0604020202020204" pitchFamily="34" charset="0"/>
                        </a:rPr>
                        <a:t>Onderzoeken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964996564"/>
                  </a:ext>
                </a:extLst>
              </a:tr>
              <a:tr h="366656">
                <a:tc>
                  <a:txBody>
                    <a:bodyPr/>
                    <a:lstStyle/>
                    <a:p>
                      <a:pPr marL="0" indent="363538"/>
                      <a:r>
                        <a:rPr lang="nl-NL" sz="1400" b="0" noProof="0" dirty="0">
                          <a:solidFill>
                            <a:schemeClr val="tx1"/>
                          </a:solidFill>
                          <a:latin typeface="Arial" panose="020B0604020202020204" pitchFamily="34" charset="0"/>
                          <a:cs typeface="Arial" panose="020B0604020202020204" pitchFamily="34" charset="0"/>
                        </a:rPr>
                        <a:t>Samenwerken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54648335"/>
                  </a:ext>
                </a:extLst>
              </a:tr>
              <a:tr h="366656">
                <a:tc>
                  <a:txBody>
                    <a:bodyPr/>
                    <a:lstStyle/>
                    <a:p>
                      <a:pPr marL="0" indent="363538"/>
                      <a:r>
                        <a:rPr lang="nl-NL" sz="1400" b="0" noProof="0" dirty="0">
                          <a:solidFill>
                            <a:schemeClr val="tx1"/>
                          </a:solidFill>
                          <a:latin typeface="Arial" panose="020B0604020202020204" pitchFamily="34" charset="0"/>
                          <a:cs typeface="Arial" panose="020B0604020202020204" pitchFamily="34" charset="0"/>
                        </a:rPr>
                        <a:t>Discussiëren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394720437"/>
                  </a:ext>
                </a:extLst>
              </a:tr>
              <a:tr h="366656">
                <a:tc>
                  <a:txBody>
                    <a:bodyPr/>
                    <a:lstStyle/>
                    <a:p>
                      <a:pPr marL="0" indent="363538"/>
                      <a:r>
                        <a:rPr lang="nl-NL" sz="1400" b="0" noProof="0" dirty="0">
                          <a:solidFill>
                            <a:schemeClr val="tx1"/>
                          </a:solidFill>
                          <a:latin typeface="Arial" panose="020B0604020202020204" pitchFamily="34" charset="0"/>
                          <a:cs typeface="Arial" panose="020B0604020202020204" pitchFamily="34" charset="0"/>
                        </a:rPr>
                        <a:t>Oefenen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301459542"/>
                  </a:ext>
                </a:extLst>
              </a:tr>
              <a:tr h="366656">
                <a:tc>
                  <a:txBody>
                    <a:bodyPr/>
                    <a:lstStyle/>
                    <a:p>
                      <a:pPr marL="0" indent="363538"/>
                      <a:r>
                        <a:rPr lang="nl-NL" sz="1400" b="0" noProof="0" dirty="0">
                          <a:solidFill>
                            <a:schemeClr val="tx1"/>
                          </a:solidFill>
                          <a:latin typeface="Arial" panose="020B0604020202020204" pitchFamily="34" charset="0"/>
                          <a:cs typeface="Arial" panose="020B0604020202020204" pitchFamily="34" charset="0"/>
                        </a:rPr>
                        <a:t>Produceren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492539787"/>
                  </a:ext>
                </a:extLst>
              </a:tr>
              <a:tr h="366656">
                <a:tc>
                  <a:txBody>
                    <a:bodyPr/>
                    <a:lstStyle/>
                    <a:p>
                      <a:pPr marL="0" indent="363538"/>
                      <a:r>
                        <a:rPr lang="nl-NL" sz="1400" b="0" noProof="0" dirty="0">
                          <a:solidFill>
                            <a:schemeClr val="tx1"/>
                          </a:solidFill>
                          <a:latin typeface="Arial" panose="020B0604020202020204" pitchFamily="34" charset="0"/>
                          <a:cs typeface="Arial" panose="020B0604020202020204" pitchFamily="34" charset="0"/>
                        </a:rPr>
                        <a:t>Reflecteren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157603465"/>
                  </a:ext>
                </a:extLst>
              </a:tr>
              <a:tr h="366656">
                <a:tc>
                  <a:txBody>
                    <a:bodyPr/>
                    <a:lstStyle/>
                    <a:p>
                      <a:pPr marL="263525" indent="100013">
                        <a:tabLst>
                          <a:tab pos="263525" algn="l"/>
                        </a:tabLst>
                      </a:pPr>
                      <a:r>
                        <a:rPr lang="nl-NL" sz="1400" b="0" noProof="0" dirty="0">
                          <a:solidFill>
                            <a:schemeClr val="tx1"/>
                          </a:solidFill>
                          <a:latin typeface="Arial" panose="020B0604020202020204" pitchFamily="34" charset="0"/>
                          <a:cs typeface="Arial" panose="020B0604020202020204" pitchFamily="34" charset="0"/>
                        </a:rPr>
                        <a:t>Studentbetrokkenheid</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965182878"/>
                  </a:ext>
                </a:extLst>
              </a:tr>
              <a:tr h="2199935">
                <a:tc gridSpan="5">
                  <a:txBody>
                    <a:bodyPr/>
                    <a:lstStyle/>
                    <a:p>
                      <a:pPr marL="0" indent="363538"/>
                      <a:endParaRPr lang="nl-NL" sz="1400" b="0" noProof="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hMerge="1">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hMerge="1">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hMerge="1">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hMerge="1">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74198072"/>
                  </a:ext>
                </a:extLst>
              </a:tr>
            </a:tbl>
          </a:graphicData>
        </a:graphic>
      </p:graphicFrame>
      <p:sp>
        <p:nvSpPr>
          <p:cNvPr id="34" name="Tekstvak 33">
            <a:extLst>
              <a:ext uri="{FF2B5EF4-FFF2-40B4-BE49-F238E27FC236}">
                <a16:creationId xmlns:a16="http://schemas.microsoft.com/office/drawing/2014/main" id="{906D54E1-E545-BB7E-7CB2-E875CB67CD1A}"/>
              </a:ext>
            </a:extLst>
          </p:cNvPr>
          <p:cNvSpPr txBox="1">
            <a:spLocks noGrp="1" noRot="1" noMove="1" noResize="1" noEditPoints="1" noAdjustHandles="1" noChangeArrowheads="1" noChangeShapeType="1"/>
          </p:cNvSpPr>
          <p:nvPr/>
        </p:nvSpPr>
        <p:spPr>
          <a:xfrm>
            <a:off x="1827525" y="4302465"/>
            <a:ext cx="1452642" cy="338554"/>
          </a:xfrm>
          <a:prstGeom prst="rect">
            <a:avLst/>
          </a:prstGeom>
          <a:noFill/>
        </p:spPr>
        <p:txBody>
          <a:bodyPr wrap="none" lIns="91440" tIns="45720" rIns="91440" bIns="45720" rtlCol="0" anchor="t">
            <a:spAutoFit/>
          </a:bodyPr>
          <a:lstStyle/>
          <a:p>
            <a:r>
              <a:rPr lang="en-US" sz="1600" b="1" dirty="0">
                <a:latin typeface="Arial"/>
                <a:cs typeface="Arial"/>
              </a:rPr>
              <a:t>Leeractiviteit</a:t>
            </a:r>
            <a:endParaRPr lang="nl-NL" sz="1600" b="1" dirty="0">
              <a:latin typeface="Arial" panose="020B0604020202020204" pitchFamily="34" charset="0"/>
              <a:cs typeface="Arial" panose="020B0604020202020204" pitchFamily="34" charset="0"/>
            </a:endParaRPr>
          </a:p>
        </p:txBody>
      </p:sp>
      <p:sp>
        <p:nvSpPr>
          <p:cNvPr id="35" name="Tekstvak 34">
            <a:extLst>
              <a:ext uri="{FF2B5EF4-FFF2-40B4-BE49-F238E27FC236}">
                <a16:creationId xmlns:a16="http://schemas.microsoft.com/office/drawing/2014/main" id="{9508D292-D92B-AADD-62BF-7A642EBF191E}"/>
              </a:ext>
            </a:extLst>
          </p:cNvPr>
          <p:cNvSpPr txBox="1">
            <a:spLocks noGrp="1" noRot="1" noMove="1" noResize="1" noEditPoints="1" noAdjustHandles="1" noChangeArrowheads="1" noChangeShapeType="1"/>
          </p:cNvSpPr>
          <p:nvPr/>
        </p:nvSpPr>
        <p:spPr>
          <a:xfrm>
            <a:off x="3836325" y="4289429"/>
            <a:ext cx="1622560" cy="338554"/>
          </a:xfrm>
          <a:prstGeom prst="rect">
            <a:avLst/>
          </a:prstGeom>
          <a:noFill/>
        </p:spPr>
        <p:txBody>
          <a:bodyPr wrap="none" rtlCol="0">
            <a:spAutoFit/>
          </a:bodyPr>
          <a:lstStyle/>
          <a:p>
            <a:r>
              <a:rPr lang="en-US" sz="1600" b="1" dirty="0">
                <a:latin typeface="Arial" panose="020B0604020202020204" pitchFamily="34" charset="0"/>
                <a:cs typeface="Arial" panose="020B0604020202020204" pitchFamily="34" charset="0"/>
              </a:rPr>
              <a:t>Idee werkvorm</a:t>
            </a:r>
            <a:endParaRPr lang="nl-NL" sz="1600" b="1" dirty="0">
              <a:latin typeface="Arial" panose="020B0604020202020204" pitchFamily="34" charset="0"/>
              <a:cs typeface="Arial" panose="020B0604020202020204" pitchFamily="34" charset="0"/>
            </a:endParaRPr>
          </a:p>
        </p:txBody>
      </p:sp>
      <p:grpSp>
        <p:nvGrpSpPr>
          <p:cNvPr id="36" name="Groep 35">
            <a:extLst>
              <a:ext uri="{FF2B5EF4-FFF2-40B4-BE49-F238E27FC236}">
                <a16:creationId xmlns:a16="http://schemas.microsoft.com/office/drawing/2014/main" id="{EC5F2D40-8ED3-16C2-29A2-CBD200DF9D4E}"/>
              </a:ext>
            </a:extLst>
          </p:cNvPr>
          <p:cNvGrpSpPr>
            <a:grpSpLocks noGrp="1" noUngrp="1" noRot="1" noMove="1" noResize="1"/>
          </p:cNvGrpSpPr>
          <p:nvPr/>
        </p:nvGrpSpPr>
        <p:grpSpPr>
          <a:xfrm>
            <a:off x="5675813" y="3189600"/>
            <a:ext cx="1017811" cy="1476710"/>
            <a:chOff x="5666288" y="3189600"/>
            <a:chExt cx="1017811" cy="1476710"/>
          </a:xfrm>
        </p:grpSpPr>
        <p:grpSp>
          <p:nvGrpSpPr>
            <p:cNvPr id="37" name="Groep 36">
              <a:extLst>
                <a:ext uri="{FF2B5EF4-FFF2-40B4-BE49-F238E27FC236}">
                  <a16:creationId xmlns:a16="http://schemas.microsoft.com/office/drawing/2014/main" id="{D03AE680-1275-9D34-D4F3-7E3F25DDBABC}"/>
                </a:ext>
              </a:extLst>
            </p:cNvPr>
            <p:cNvGrpSpPr>
              <a:grpSpLocks noGrp="1" noUngrp="1" noRot="1" noMove="1" noResize="1"/>
            </p:cNvGrpSpPr>
            <p:nvPr/>
          </p:nvGrpSpPr>
          <p:grpSpPr>
            <a:xfrm>
              <a:off x="5666288" y="3369668"/>
              <a:ext cx="1017811" cy="1296642"/>
              <a:chOff x="5666288" y="3369668"/>
              <a:chExt cx="1017811" cy="1296642"/>
            </a:xfrm>
          </p:grpSpPr>
          <p:sp>
            <p:nvSpPr>
              <p:cNvPr id="40" name="Tekstvak 39">
                <a:extLst>
                  <a:ext uri="{FF2B5EF4-FFF2-40B4-BE49-F238E27FC236}">
                    <a16:creationId xmlns:a16="http://schemas.microsoft.com/office/drawing/2014/main" id="{69F4594F-D489-F6DA-E824-EC52EABCDED9}"/>
                  </a:ext>
                </a:extLst>
              </p:cNvPr>
              <p:cNvSpPr txBox="1">
                <a:spLocks noGrp="1" noRot="1" noMove="1" noResize="1" noEditPoints="1" noAdjustHandles="1" noChangeArrowheads="1" noChangeShapeType="1"/>
              </p:cNvSpPr>
              <p:nvPr/>
            </p:nvSpPr>
            <p:spPr>
              <a:xfrm rot="16200000">
                <a:off x="5175737" y="3860219"/>
                <a:ext cx="1288879" cy="307777"/>
              </a:xfrm>
              <a:prstGeom prst="rect">
                <a:avLst/>
              </a:prstGeom>
              <a:noFill/>
            </p:spPr>
            <p:txBody>
              <a:bodyPr wrap="none" rtlCol="0">
                <a:spAutoFit/>
              </a:bodyPr>
              <a:lstStyle/>
              <a:p>
                <a:r>
                  <a:rPr lang="en-US" sz="1400" dirty="0">
                    <a:latin typeface="Arial" panose="020B0604020202020204" pitchFamily="34" charset="0"/>
                    <a:cs typeface="Arial" panose="020B0604020202020204" pitchFamily="34" charset="0"/>
                  </a:rPr>
                  <a:t>Voorbereiding</a:t>
                </a:r>
                <a:endParaRPr lang="nl-NL" sz="1400" dirty="0">
                  <a:latin typeface="Arial" panose="020B0604020202020204" pitchFamily="34" charset="0"/>
                  <a:cs typeface="Arial" panose="020B0604020202020204" pitchFamily="34" charset="0"/>
                </a:endParaRPr>
              </a:p>
            </p:txBody>
          </p:sp>
          <p:sp>
            <p:nvSpPr>
              <p:cNvPr id="41" name="Tekstvak 40">
                <a:extLst>
                  <a:ext uri="{FF2B5EF4-FFF2-40B4-BE49-F238E27FC236}">
                    <a16:creationId xmlns:a16="http://schemas.microsoft.com/office/drawing/2014/main" id="{E1C220DB-6C97-F35D-689F-1361B50A9556}"/>
                  </a:ext>
                </a:extLst>
              </p:cNvPr>
              <p:cNvSpPr txBox="1">
                <a:spLocks noGrp="1" noRot="1" noMove="1" noResize="1" noEditPoints="1" noAdjustHandles="1" noChangeArrowheads="1" noChangeShapeType="1"/>
              </p:cNvSpPr>
              <p:nvPr/>
            </p:nvSpPr>
            <p:spPr>
              <a:xfrm rot="16200000">
                <a:off x="5583600" y="3931974"/>
                <a:ext cx="1160895" cy="307777"/>
              </a:xfrm>
              <a:prstGeom prst="rect">
                <a:avLst/>
              </a:prstGeom>
              <a:noFill/>
            </p:spPr>
            <p:txBody>
              <a:bodyPr wrap="none" rtlCol="0">
                <a:spAutoFit/>
              </a:bodyPr>
              <a:lstStyle/>
              <a:p>
                <a:r>
                  <a:rPr lang="en-US" sz="1400" dirty="0">
                    <a:latin typeface="Arial" panose="020B0604020202020204" pitchFamily="34" charset="0"/>
                    <a:cs typeface="Arial" panose="020B0604020202020204" pitchFamily="34" charset="0"/>
                  </a:rPr>
                  <a:t>Bijeenkomst</a:t>
                </a:r>
                <a:endParaRPr lang="nl-NL" sz="1400" dirty="0">
                  <a:latin typeface="Arial" panose="020B0604020202020204" pitchFamily="34" charset="0"/>
                  <a:cs typeface="Arial" panose="020B0604020202020204" pitchFamily="34" charset="0"/>
                </a:endParaRPr>
              </a:p>
            </p:txBody>
          </p:sp>
          <p:sp>
            <p:nvSpPr>
              <p:cNvPr id="42" name="Tekstvak 41">
                <a:extLst>
                  <a:ext uri="{FF2B5EF4-FFF2-40B4-BE49-F238E27FC236}">
                    <a16:creationId xmlns:a16="http://schemas.microsoft.com/office/drawing/2014/main" id="{860DA8A3-75E3-B11A-ACAC-89F4C20B35D8}"/>
                  </a:ext>
                </a:extLst>
              </p:cNvPr>
              <p:cNvSpPr txBox="1">
                <a:spLocks noGrp="1" noRot="1" noMove="1" noResize="1" noEditPoints="1" noAdjustHandles="1" noChangeArrowheads="1" noChangeShapeType="1"/>
              </p:cNvSpPr>
              <p:nvPr/>
            </p:nvSpPr>
            <p:spPr>
              <a:xfrm rot="16200000">
                <a:off x="5994775" y="3976986"/>
                <a:ext cx="1070871" cy="307777"/>
              </a:xfrm>
              <a:prstGeom prst="rect">
                <a:avLst/>
              </a:prstGeom>
              <a:noFill/>
            </p:spPr>
            <p:txBody>
              <a:bodyPr wrap="none" rtlCol="0">
                <a:spAutoFit/>
              </a:bodyPr>
              <a:lstStyle/>
              <a:p>
                <a:r>
                  <a:rPr lang="en-US" sz="1400" dirty="0">
                    <a:latin typeface="Arial" panose="020B0604020202020204" pitchFamily="34" charset="0"/>
                    <a:cs typeface="Arial" panose="020B0604020202020204" pitchFamily="34" charset="0"/>
                  </a:rPr>
                  <a:t>Verwerking</a:t>
                </a:r>
                <a:endParaRPr lang="nl-NL" sz="1400" dirty="0">
                  <a:latin typeface="Arial" panose="020B0604020202020204" pitchFamily="34" charset="0"/>
                  <a:cs typeface="Arial" panose="020B0604020202020204" pitchFamily="34" charset="0"/>
                </a:endParaRPr>
              </a:p>
            </p:txBody>
          </p:sp>
        </p:grpSp>
        <p:sp>
          <p:nvSpPr>
            <p:cNvPr id="38" name="Tekstvak 37">
              <a:extLst>
                <a:ext uri="{FF2B5EF4-FFF2-40B4-BE49-F238E27FC236}">
                  <a16:creationId xmlns:a16="http://schemas.microsoft.com/office/drawing/2014/main" id="{0AED5465-A0BD-034B-F135-08B81FAD5EEF}"/>
                </a:ext>
              </a:extLst>
            </p:cNvPr>
            <p:cNvSpPr txBox="1">
              <a:spLocks noGrp="1" noRot="1" noMove="1" noResize="1" noEditPoints="1" noAdjustHandles="1" noChangeArrowheads="1" noChangeShapeType="1"/>
            </p:cNvSpPr>
            <p:nvPr/>
          </p:nvSpPr>
          <p:spPr>
            <a:xfrm>
              <a:off x="5826140" y="3189600"/>
              <a:ext cx="651140" cy="338554"/>
            </a:xfrm>
            <a:prstGeom prst="rect">
              <a:avLst/>
            </a:prstGeom>
            <a:noFill/>
          </p:spPr>
          <p:txBody>
            <a:bodyPr wrap="none" rtlCol="0">
              <a:spAutoFit/>
            </a:bodyPr>
            <a:lstStyle/>
            <a:p>
              <a:r>
                <a:rPr lang="en-US" sz="1600" b="1" dirty="0">
                  <a:latin typeface="Arial" panose="020B0604020202020204" pitchFamily="34" charset="0"/>
                  <a:cs typeface="Arial" panose="020B0604020202020204" pitchFamily="34" charset="0"/>
                </a:rPr>
                <a:t>Fase</a:t>
              </a:r>
              <a:endParaRPr lang="nl-NL" sz="1600" b="1" dirty="0">
                <a:latin typeface="Arial" panose="020B0604020202020204" pitchFamily="34" charset="0"/>
                <a:cs typeface="Arial" panose="020B0604020202020204" pitchFamily="34" charset="0"/>
              </a:endParaRPr>
            </a:p>
          </p:txBody>
        </p:sp>
      </p:grpSp>
      <p:sp>
        <p:nvSpPr>
          <p:cNvPr id="43" name="Rechthoek 42">
            <a:extLst>
              <a:ext uri="{FF2B5EF4-FFF2-40B4-BE49-F238E27FC236}">
                <a16:creationId xmlns:a16="http://schemas.microsoft.com/office/drawing/2014/main" id="{59735976-4352-598C-E38E-135BA1D3AE23}"/>
              </a:ext>
            </a:extLst>
          </p:cNvPr>
          <p:cNvSpPr>
            <a:spLocks noGrp="1" noRot="1" noMove="1" noResize="1" noEditPoints="1" noAdjustHandles="1" noChangeArrowheads="1" noChangeShapeType="1"/>
          </p:cNvSpPr>
          <p:nvPr/>
        </p:nvSpPr>
        <p:spPr>
          <a:xfrm>
            <a:off x="1383140" y="5403600"/>
            <a:ext cx="216000" cy="21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endParaRPr lang="nl-NL" dirty="0"/>
          </a:p>
        </p:txBody>
      </p:sp>
      <p:sp>
        <p:nvSpPr>
          <p:cNvPr id="44" name="Rechthoek 43">
            <a:extLst>
              <a:ext uri="{FF2B5EF4-FFF2-40B4-BE49-F238E27FC236}">
                <a16:creationId xmlns:a16="http://schemas.microsoft.com/office/drawing/2014/main" id="{3F680690-84B9-4F01-1267-903C19735427}"/>
              </a:ext>
            </a:extLst>
          </p:cNvPr>
          <p:cNvSpPr>
            <a:spLocks noGrp="1" noRot="1" noMove="1" noResize="1" noEditPoints="1" noAdjustHandles="1" noChangeArrowheads="1" noChangeShapeType="1"/>
          </p:cNvSpPr>
          <p:nvPr/>
        </p:nvSpPr>
        <p:spPr>
          <a:xfrm>
            <a:off x="1382454" y="6872400"/>
            <a:ext cx="216000" cy="21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endParaRPr lang="nl-NL" dirty="0"/>
          </a:p>
        </p:txBody>
      </p:sp>
      <p:sp>
        <p:nvSpPr>
          <p:cNvPr id="45" name="Rechthoek 44">
            <a:extLst>
              <a:ext uri="{FF2B5EF4-FFF2-40B4-BE49-F238E27FC236}">
                <a16:creationId xmlns:a16="http://schemas.microsoft.com/office/drawing/2014/main" id="{67978BB4-0F24-2BF8-5C8D-80D447DE8A87}"/>
              </a:ext>
            </a:extLst>
          </p:cNvPr>
          <p:cNvSpPr>
            <a:spLocks noGrp="1" noRot="1" noMove="1" noResize="1" noEditPoints="1" noAdjustHandles="1" noChangeArrowheads="1" noChangeShapeType="1"/>
          </p:cNvSpPr>
          <p:nvPr/>
        </p:nvSpPr>
        <p:spPr>
          <a:xfrm>
            <a:off x="1383140" y="5770800"/>
            <a:ext cx="216000" cy="21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endParaRPr lang="nl-NL" dirty="0"/>
          </a:p>
        </p:txBody>
      </p:sp>
      <p:sp>
        <p:nvSpPr>
          <p:cNvPr id="46" name="Rechthoek 45">
            <a:extLst>
              <a:ext uri="{FF2B5EF4-FFF2-40B4-BE49-F238E27FC236}">
                <a16:creationId xmlns:a16="http://schemas.microsoft.com/office/drawing/2014/main" id="{2079880A-2306-D128-8C45-2135AE40F972}"/>
              </a:ext>
            </a:extLst>
          </p:cNvPr>
          <p:cNvSpPr>
            <a:spLocks noGrp="1" noRot="1" noMove="1" noResize="1" noEditPoints="1" noAdjustHandles="1" noChangeArrowheads="1" noChangeShapeType="1"/>
          </p:cNvSpPr>
          <p:nvPr/>
        </p:nvSpPr>
        <p:spPr>
          <a:xfrm>
            <a:off x="1382454" y="7236000"/>
            <a:ext cx="216000" cy="21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endParaRPr lang="nl-NL" dirty="0"/>
          </a:p>
        </p:txBody>
      </p:sp>
      <p:sp>
        <p:nvSpPr>
          <p:cNvPr id="47" name="Tekstvak 46">
            <a:extLst>
              <a:ext uri="{FF2B5EF4-FFF2-40B4-BE49-F238E27FC236}">
                <a16:creationId xmlns:a16="http://schemas.microsoft.com/office/drawing/2014/main" id="{1E9D1D38-E389-F42E-A054-59BC45220F48}"/>
              </a:ext>
            </a:extLst>
          </p:cNvPr>
          <p:cNvSpPr txBox="1">
            <a:spLocks noGrp="1" noRot="1" noMove="1" noResize="1" noEditPoints="1" noAdjustHandles="1" noChangeArrowheads="1" noChangeShapeType="1"/>
          </p:cNvSpPr>
          <p:nvPr/>
        </p:nvSpPr>
        <p:spPr>
          <a:xfrm>
            <a:off x="1867125" y="7718748"/>
            <a:ext cx="4217821" cy="276999"/>
          </a:xfrm>
          <a:prstGeom prst="rect">
            <a:avLst/>
          </a:prstGeom>
          <a:noFill/>
        </p:spPr>
        <p:txBody>
          <a:bodyPr wrap="none" rtlCol="0">
            <a:spAutoFit/>
          </a:bodyPr>
          <a:lstStyle/>
          <a:p>
            <a:r>
              <a:rPr lang="nl-NL" sz="1200" dirty="0">
                <a:solidFill>
                  <a:schemeClr val="bg1">
                    <a:lumMod val="65000"/>
                  </a:schemeClr>
                </a:solidFill>
                <a:latin typeface="Arial" panose="020B0604020202020204" pitchFamily="34" charset="0"/>
                <a:cs typeface="Arial" panose="020B0604020202020204" pitchFamily="34" charset="0"/>
              </a:rPr>
              <a:t>Schrijf hier eventueel je eerste ideeën voor werkvormen uit.</a:t>
            </a:r>
          </a:p>
        </p:txBody>
      </p:sp>
      <p:sp>
        <p:nvSpPr>
          <p:cNvPr id="48" name="Rechthoek 47">
            <a:extLst>
              <a:ext uri="{FF2B5EF4-FFF2-40B4-BE49-F238E27FC236}">
                <a16:creationId xmlns:a16="http://schemas.microsoft.com/office/drawing/2014/main" id="{2AB5EE92-4983-201A-A50E-A9969C8187DE}"/>
              </a:ext>
            </a:extLst>
          </p:cNvPr>
          <p:cNvSpPr>
            <a:spLocks noGrp="1" noRot="1" noMove="1" noResize="1" noEditPoints="1" noAdjustHandles="1" noChangeArrowheads="1" noChangeShapeType="1"/>
          </p:cNvSpPr>
          <p:nvPr/>
        </p:nvSpPr>
        <p:spPr>
          <a:xfrm>
            <a:off x="1383140" y="4680000"/>
            <a:ext cx="216000" cy="21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endParaRPr lang="nl-NL" dirty="0"/>
          </a:p>
        </p:txBody>
      </p:sp>
      <p:sp>
        <p:nvSpPr>
          <p:cNvPr id="49" name="Rechthoek 48">
            <a:extLst>
              <a:ext uri="{FF2B5EF4-FFF2-40B4-BE49-F238E27FC236}">
                <a16:creationId xmlns:a16="http://schemas.microsoft.com/office/drawing/2014/main" id="{558A37A0-3557-F18A-3399-EAC1E8F07DC0}"/>
              </a:ext>
            </a:extLst>
          </p:cNvPr>
          <p:cNvSpPr>
            <a:spLocks noGrp="1" noRot="1" noMove="1" noResize="1" noEditPoints="1" noAdjustHandles="1" noChangeArrowheads="1" noChangeShapeType="1"/>
          </p:cNvSpPr>
          <p:nvPr/>
        </p:nvSpPr>
        <p:spPr>
          <a:xfrm>
            <a:off x="1383140" y="5040000"/>
            <a:ext cx="216000" cy="21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endParaRPr lang="nl-NL" dirty="0"/>
          </a:p>
        </p:txBody>
      </p:sp>
      <p:sp>
        <p:nvSpPr>
          <p:cNvPr id="50" name="Rechthoek 49">
            <a:extLst>
              <a:ext uri="{FF2B5EF4-FFF2-40B4-BE49-F238E27FC236}">
                <a16:creationId xmlns:a16="http://schemas.microsoft.com/office/drawing/2014/main" id="{D8593EEC-52C5-360F-C2DC-23741CEC2291}"/>
              </a:ext>
            </a:extLst>
          </p:cNvPr>
          <p:cNvSpPr>
            <a:spLocks noGrp="1" noRot="1" noMove="1" noResize="1" noEditPoints="1" noAdjustHandles="1" noChangeArrowheads="1" noChangeShapeType="1"/>
          </p:cNvSpPr>
          <p:nvPr/>
        </p:nvSpPr>
        <p:spPr>
          <a:xfrm>
            <a:off x="1383140" y="6138000"/>
            <a:ext cx="216000" cy="21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endParaRPr lang="nl-NL" dirty="0"/>
          </a:p>
        </p:txBody>
      </p:sp>
      <p:sp>
        <p:nvSpPr>
          <p:cNvPr id="51" name="Rechthoek 50">
            <a:extLst>
              <a:ext uri="{FF2B5EF4-FFF2-40B4-BE49-F238E27FC236}">
                <a16:creationId xmlns:a16="http://schemas.microsoft.com/office/drawing/2014/main" id="{CE028143-6678-D485-FE70-701EA6DF9843}"/>
              </a:ext>
            </a:extLst>
          </p:cNvPr>
          <p:cNvSpPr>
            <a:spLocks noGrp="1" noRot="1" noMove="1" noResize="1" noEditPoints="1" noAdjustHandles="1" noChangeArrowheads="1" noChangeShapeType="1"/>
          </p:cNvSpPr>
          <p:nvPr/>
        </p:nvSpPr>
        <p:spPr>
          <a:xfrm>
            <a:off x="1383140" y="6505200"/>
            <a:ext cx="216000" cy="21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endParaRPr lang="nl-NL" dirty="0"/>
          </a:p>
        </p:txBody>
      </p:sp>
      <p:sp>
        <p:nvSpPr>
          <p:cNvPr id="4" name="Tekstvak 3">
            <a:extLst>
              <a:ext uri="{FF2B5EF4-FFF2-40B4-BE49-F238E27FC236}">
                <a16:creationId xmlns:a16="http://schemas.microsoft.com/office/drawing/2014/main" id="{74411831-0902-6C31-2353-80B07C35D30B}"/>
              </a:ext>
            </a:extLst>
          </p:cNvPr>
          <p:cNvSpPr txBox="1">
            <a:spLocks noGrp="1" noRot="1" noMove="1" noResize="1" noEditPoints="1" noAdjustHandles="1" noChangeArrowheads="1" noChangeShapeType="1"/>
          </p:cNvSpPr>
          <p:nvPr/>
        </p:nvSpPr>
        <p:spPr>
          <a:xfrm>
            <a:off x="4277123" y="1847159"/>
            <a:ext cx="1809821" cy="584775"/>
          </a:xfrm>
          <a:prstGeom prst="rect">
            <a:avLst/>
          </a:prstGeom>
          <a:noFill/>
        </p:spPr>
        <p:txBody>
          <a:bodyPr wrap="square" rtlCol="0">
            <a:spAutoFit/>
          </a:bodyPr>
          <a:lstStyle/>
          <a:p>
            <a:r>
              <a:rPr lang="en-US" sz="3200" dirty="0">
                <a:latin typeface="Arial" panose="020B0604020202020204" pitchFamily="34" charset="0"/>
                <a:cs typeface="Arial" panose="020B0604020202020204" pitchFamily="34" charset="0"/>
              </a:rPr>
              <a:t>BoKSA</a:t>
            </a:r>
            <a:endParaRPr lang="nl-NL" sz="3200" dirty="0">
              <a:latin typeface="Arial" panose="020B0604020202020204" pitchFamily="34" charset="0"/>
              <a:cs typeface="Arial" panose="020B0604020202020204" pitchFamily="34" charset="0"/>
            </a:endParaRPr>
          </a:p>
        </p:txBody>
      </p:sp>
      <p:sp>
        <p:nvSpPr>
          <p:cNvPr id="10" name="Tekstvak 9">
            <a:extLst>
              <a:ext uri="{FF2B5EF4-FFF2-40B4-BE49-F238E27FC236}">
                <a16:creationId xmlns:a16="http://schemas.microsoft.com/office/drawing/2014/main" id="{AF5D3B5B-31E5-C453-B194-B13E2DB2291C}"/>
              </a:ext>
            </a:extLst>
          </p:cNvPr>
          <p:cNvSpPr txBox="1">
            <a:spLocks noGrp="1" noRot="1" noMove="1" noResize="1" noEditPoints="1" noAdjustHandles="1" noChangeArrowheads="1" noChangeShapeType="1"/>
          </p:cNvSpPr>
          <p:nvPr/>
        </p:nvSpPr>
        <p:spPr>
          <a:xfrm>
            <a:off x="4002867" y="329477"/>
            <a:ext cx="1856977" cy="584775"/>
          </a:xfrm>
          <a:prstGeom prst="rect">
            <a:avLst/>
          </a:prstGeom>
          <a:noFill/>
        </p:spPr>
        <p:txBody>
          <a:bodyPr wrap="square" lIns="91440" tIns="45720" rIns="91440" bIns="45720" rtlCol="0" anchor="t">
            <a:spAutoFit/>
          </a:bodyPr>
          <a:lstStyle/>
          <a:p>
            <a:r>
              <a:rPr lang="en-US" sz="3200" dirty="0">
                <a:latin typeface="Arial"/>
                <a:cs typeface="Arial"/>
              </a:rPr>
              <a:t>Prestatie</a:t>
            </a:r>
            <a:endParaRPr lang="nl-NL" sz="3200" dirty="0">
              <a:latin typeface="Arial" panose="020B0604020202020204" pitchFamily="34" charset="0"/>
              <a:cs typeface="Arial" panose="020B0604020202020204" pitchFamily="34" charset="0"/>
            </a:endParaRPr>
          </a:p>
        </p:txBody>
      </p:sp>
      <p:sp>
        <p:nvSpPr>
          <p:cNvPr id="13" name="Rechthoek 12">
            <a:extLst>
              <a:ext uri="{FF2B5EF4-FFF2-40B4-BE49-F238E27FC236}">
                <a16:creationId xmlns:a16="http://schemas.microsoft.com/office/drawing/2014/main" id="{CACCC6FC-E0B7-E5EB-98D5-7D2B0DA7EED3}"/>
              </a:ext>
            </a:extLst>
          </p:cNvPr>
          <p:cNvSpPr>
            <a:spLocks noGrp="1" noRot="1" noMove="1" noResize="1" noEditPoints="1" noAdjustHandles="1" noChangeArrowheads="1" noChangeShapeType="1"/>
          </p:cNvSpPr>
          <p:nvPr/>
        </p:nvSpPr>
        <p:spPr>
          <a:xfrm>
            <a:off x="5990487" y="260458"/>
            <a:ext cx="723900" cy="695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endParaRPr lang="nl-NL" dirty="0"/>
          </a:p>
        </p:txBody>
      </p:sp>
      <p:sp>
        <p:nvSpPr>
          <p:cNvPr id="14" name="Rechthoek 13">
            <a:extLst>
              <a:ext uri="{FF2B5EF4-FFF2-40B4-BE49-F238E27FC236}">
                <a16:creationId xmlns:a16="http://schemas.microsoft.com/office/drawing/2014/main" id="{735CA662-E196-91FF-B299-704716EDF7B4}"/>
              </a:ext>
            </a:extLst>
          </p:cNvPr>
          <p:cNvSpPr>
            <a:spLocks noGrp="1" noRot="1" noMove="1" noResize="1" noEditPoints="1" noAdjustHandles="1" noChangeArrowheads="1" noChangeShapeType="1"/>
          </p:cNvSpPr>
          <p:nvPr/>
        </p:nvSpPr>
        <p:spPr>
          <a:xfrm>
            <a:off x="5990487" y="1792084"/>
            <a:ext cx="723900" cy="695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endParaRPr lang="nl-NL" dirty="0"/>
          </a:p>
        </p:txBody>
      </p:sp>
      <p:sp>
        <p:nvSpPr>
          <p:cNvPr id="2" name="Rechthoek 1">
            <a:extLst>
              <a:ext uri="{FF2B5EF4-FFF2-40B4-BE49-F238E27FC236}">
                <a16:creationId xmlns:a16="http://schemas.microsoft.com/office/drawing/2014/main" id="{05DF0C9E-263E-BB63-E74D-B9593CD5B93A}"/>
              </a:ext>
            </a:extLst>
          </p:cNvPr>
          <p:cNvSpPr>
            <a:spLocks noGrp="1" noRot="1" noMove="1" noResize="1" noEditPoints="1" noAdjustHandles="1" noChangeArrowheads="1" noChangeShapeType="1"/>
          </p:cNvSpPr>
          <p:nvPr/>
        </p:nvSpPr>
        <p:spPr>
          <a:xfrm>
            <a:off x="0" y="0"/>
            <a:ext cx="1193800" cy="9906000"/>
          </a:xfrm>
          <a:prstGeom prst="rect">
            <a:avLst/>
          </a:prstGeom>
          <a:solidFill>
            <a:srgbClr val="DB06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Ovaal 4">
            <a:extLst>
              <a:ext uri="{FF2B5EF4-FFF2-40B4-BE49-F238E27FC236}">
                <a16:creationId xmlns:a16="http://schemas.microsoft.com/office/drawing/2014/main" id="{83471C95-380D-8521-C60E-B772280D5C62}"/>
              </a:ext>
            </a:extLst>
          </p:cNvPr>
          <p:cNvSpPr>
            <a:spLocks noGrp="1" noRot="1" noMove="1" noResize="1" noEditPoints="1" noAdjustHandles="1" noChangeArrowheads="1" noChangeShapeType="1"/>
          </p:cNvSpPr>
          <p:nvPr/>
        </p:nvSpPr>
        <p:spPr>
          <a:xfrm>
            <a:off x="126859" y="231883"/>
            <a:ext cx="2413000" cy="2362200"/>
          </a:xfrm>
          <a:prstGeom prst="ellipse">
            <a:avLst/>
          </a:prstGeom>
          <a:solidFill>
            <a:schemeClr val="bg1"/>
          </a:solidFill>
          <a:ln w="88900">
            <a:solidFill>
              <a:srgbClr val="DB06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ekstvak 5">
            <a:extLst>
              <a:ext uri="{FF2B5EF4-FFF2-40B4-BE49-F238E27FC236}">
                <a16:creationId xmlns:a16="http://schemas.microsoft.com/office/drawing/2014/main" id="{49AA90CC-BD8C-3FD7-A050-24EFA17E0AA9}"/>
              </a:ext>
            </a:extLst>
          </p:cNvPr>
          <p:cNvSpPr txBox="1">
            <a:spLocks noGrp="1" noRot="1" noMove="1" noResize="1" noEditPoints="1" noAdjustHandles="1" noChangeArrowheads="1" noChangeShapeType="1"/>
          </p:cNvSpPr>
          <p:nvPr/>
        </p:nvSpPr>
        <p:spPr>
          <a:xfrm rot="16200000">
            <a:off x="-575914" y="4943906"/>
            <a:ext cx="2339102" cy="1200329"/>
          </a:xfrm>
          <a:prstGeom prst="rect">
            <a:avLst/>
          </a:prstGeom>
          <a:noFill/>
        </p:spPr>
        <p:txBody>
          <a:bodyPr wrap="none" rtlCol="0">
            <a:spAutoFit/>
          </a:bodyPr>
          <a:lstStyle/>
          <a:p>
            <a:r>
              <a:rPr lang="en-US" sz="7200" dirty="0">
                <a:latin typeface="Arial" panose="020B0604020202020204" pitchFamily="34" charset="0"/>
                <a:cs typeface="Arial" panose="020B0604020202020204" pitchFamily="34" charset="0"/>
              </a:rPr>
              <a:t>Does</a:t>
            </a:r>
            <a:endParaRPr lang="nl-NL" sz="7200" dirty="0">
              <a:latin typeface="Arial" panose="020B0604020202020204" pitchFamily="34" charset="0"/>
              <a:cs typeface="Arial" panose="020B0604020202020204" pitchFamily="34" charset="0"/>
            </a:endParaRPr>
          </a:p>
        </p:txBody>
      </p:sp>
      <p:pic>
        <p:nvPicPr>
          <p:cNvPr id="8" name="Graphic 7" descr="Held, man met effen opvulling">
            <a:extLst>
              <a:ext uri="{FF2B5EF4-FFF2-40B4-BE49-F238E27FC236}">
                <a16:creationId xmlns:a16="http://schemas.microsoft.com/office/drawing/2014/main" id="{E3EE6689-559E-D34C-4534-F8A84A595627}"/>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3728" y="638774"/>
            <a:ext cx="1620000" cy="1620000"/>
          </a:xfrm>
          <a:prstGeom prst="rect">
            <a:avLst/>
          </a:prstGeom>
        </p:spPr>
      </p:pic>
    </p:spTree>
    <p:custDataLst>
      <p:tags r:id="rId1"/>
    </p:custDataLst>
    <p:extLst>
      <p:ext uri="{BB962C8B-B14F-4D97-AF65-F5344CB8AC3E}">
        <p14:creationId xmlns:p14="http://schemas.microsoft.com/office/powerpoint/2010/main" val="10299649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hthoek 16">
            <a:extLst>
              <a:ext uri="{FF2B5EF4-FFF2-40B4-BE49-F238E27FC236}">
                <a16:creationId xmlns:a16="http://schemas.microsoft.com/office/drawing/2014/main" id="{D9E8EEA8-FA12-2745-4FD9-D5B8ED7D86B9}"/>
              </a:ext>
            </a:extLst>
          </p:cNvPr>
          <p:cNvSpPr>
            <a:spLocks noGrp="1" noRot="1" noMove="1" noResize="1" noEditPoints="1" noAdjustHandles="1" noChangeArrowheads="1" noChangeShapeType="1"/>
          </p:cNvSpPr>
          <p:nvPr/>
        </p:nvSpPr>
        <p:spPr>
          <a:xfrm>
            <a:off x="1082027" y="1697112"/>
            <a:ext cx="5784530" cy="885162"/>
          </a:xfrm>
          <a:prstGeom prst="rect">
            <a:avLst/>
          </a:prstGeom>
          <a:solidFill>
            <a:srgbClr val="C6C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2" name="Rechthoek 21">
            <a:extLst>
              <a:ext uri="{FF2B5EF4-FFF2-40B4-BE49-F238E27FC236}">
                <a16:creationId xmlns:a16="http://schemas.microsoft.com/office/drawing/2014/main" id="{9805BB2B-B813-4F1C-0201-B80234DF3FFE}"/>
              </a:ext>
            </a:extLst>
          </p:cNvPr>
          <p:cNvSpPr>
            <a:spLocks noGrp="1" noRot="1" noMove="1" noResize="1" noEditPoints="1" noAdjustHandles="1" noChangeArrowheads="1" noChangeShapeType="1"/>
          </p:cNvSpPr>
          <p:nvPr/>
        </p:nvSpPr>
        <p:spPr>
          <a:xfrm>
            <a:off x="1073470" y="3224463"/>
            <a:ext cx="5784530" cy="6681537"/>
          </a:xfrm>
          <a:prstGeom prst="rect">
            <a:avLst/>
          </a:prstGeom>
          <a:solidFill>
            <a:srgbClr val="C6C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Rechthoek 8">
            <a:extLst>
              <a:ext uri="{FF2B5EF4-FFF2-40B4-BE49-F238E27FC236}">
                <a16:creationId xmlns:a16="http://schemas.microsoft.com/office/drawing/2014/main" id="{4E8E73DA-C674-7A00-4649-67E2ED970FB2}"/>
              </a:ext>
            </a:extLst>
          </p:cNvPr>
          <p:cNvSpPr>
            <a:spLocks noGrp="1" noRot="1" noMove="1" noResize="1" noEditPoints="1" noAdjustHandles="1" noChangeArrowheads="1" noChangeShapeType="1"/>
          </p:cNvSpPr>
          <p:nvPr/>
        </p:nvSpPr>
        <p:spPr>
          <a:xfrm>
            <a:off x="1073470" y="-1425"/>
            <a:ext cx="5784530" cy="1054100"/>
          </a:xfrm>
          <a:prstGeom prst="rect">
            <a:avLst/>
          </a:prstGeom>
          <a:solidFill>
            <a:srgbClr val="C6C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voettekst 1">
            <a:extLst>
              <a:ext uri="{FF2B5EF4-FFF2-40B4-BE49-F238E27FC236}">
                <a16:creationId xmlns:a16="http://schemas.microsoft.com/office/drawing/2014/main" id="{E289DB61-8272-1046-4B80-8EA77E52E727}"/>
              </a:ext>
            </a:extLst>
          </p:cNvPr>
          <p:cNvSpPr>
            <a:spLocks noGrp="1" noRot="1" noMove="1" noResize="1" noEditPoints="1" noAdjustHandles="1" noChangeArrowheads="1" noChangeShapeType="1"/>
          </p:cNvSpPr>
          <p:nvPr>
            <p:ph type="ftr" sz="quarter" idx="11"/>
          </p:nvPr>
        </p:nvSpPr>
        <p:spPr>
          <a:xfrm>
            <a:off x="1193800" y="9720348"/>
            <a:ext cx="5664199" cy="201253"/>
          </a:xfrm>
        </p:spPr>
        <p:txBody>
          <a:bodyPr/>
          <a:lstStyle/>
          <a:p>
            <a:r>
              <a:rPr lang="nl-NL" dirty="0">
                <a:latin typeface="Arial"/>
                <a:cs typeface="Arial"/>
              </a:rPr>
              <a:t>SHUFFLE 4.0 update door Saxion OSS-TLC – Variant Miller</a:t>
            </a:r>
            <a:endParaRPr lang="nl-NL" dirty="0">
              <a:latin typeface="Arial" panose="020B0604020202020204" pitchFamily="34" charset="0"/>
              <a:cs typeface="Arial" panose="020B0604020202020204" pitchFamily="34" charset="0"/>
            </a:endParaRPr>
          </a:p>
        </p:txBody>
      </p:sp>
      <p:sp>
        <p:nvSpPr>
          <p:cNvPr id="11" name="Tekstvak 10">
            <a:extLst>
              <a:ext uri="{FF2B5EF4-FFF2-40B4-BE49-F238E27FC236}">
                <a16:creationId xmlns:a16="http://schemas.microsoft.com/office/drawing/2014/main" id="{57A847A5-F211-264A-0F21-9264845D82DE}"/>
              </a:ext>
            </a:extLst>
          </p:cNvPr>
          <p:cNvSpPr txBox="1">
            <a:spLocks noGrp="1" noRot="1" noMove="1" noResize="1" noEditPoints="1" noAdjustHandles="1" noChangeArrowheads="1" noChangeShapeType="1"/>
          </p:cNvSpPr>
          <p:nvPr/>
        </p:nvSpPr>
        <p:spPr>
          <a:xfrm>
            <a:off x="1807200" y="2751615"/>
            <a:ext cx="4616520" cy="276999"/>
          </a:xfrm>
          <a:prstGeom prst="rect">
            <a:avLst/>
          </a:prstGeom>
          <a:noFill/>
        </p:spPr>
        <p:txBody>
          <a:bodyPr wrap="none" rtlCol="0">
            <a:spAutoFit/>
          </a:bodyPr>
          <a:lstStyle/>
          <a:p>
            <a:r>
              <a:rPr lang="nl-NL" sz="1200" dirty="0">
                <a:solidFill>
                  <a:schemeClr val="bg1">
                    <a:lumMod val="65000"/>
                  </a:schemeClr>
                </a:solidFill>
                <a:latin typeface="Arial" panose="020B0604020202020204" pitchFamily="34" charset="0"/>
                <a:cs typeface="Arial" panose="020B0604020202020204" pitchFamily="34" charset="0"/>
              </a:rPr>
              <a:t>Meerdere BoKSA-onderdelen kunnen samengenomen worden.</a:t>
            </a:r>
          </a:p>
        </p:txBody>
      </p:sp>
      <p:graphicFrame>
        <p:nvGraphicFramePr>
          <p:cNvPr id="19" name="Tabel 16">
            <a:extLst>
              <a:ext uri="{FF2B5EF4-FFF2-40B4-BE49-F238E27FC236}">
                <a16:creationId xmlns:a16="http://schemas.microsoft.com/office/drawing/2014/main" id="{52B91B66-5277-1160-80BF-9A20D71D1525}"/>
              </a:ext>
            </a:extLst>
          </p:cNvPr>
          <p:cNvGraphicFramePr>
            <a:graphicFrameLocks noGrp="1" noDrilldown="1" noMove="1" noResize="1"/>
          </p:cNvGraphicFramePr>
          <p:nvPr/>
        </p:nvGraphicFramePr>
        <p:xfrm>
          <a:off x="1330184" y="4614068"/>
          <a:ext cx="5389407" cy="5114044"/>
        </p:xfrm>
        <a:graphic>
          <a:graphicData uri="http://schemas.openxmlformats.org/drawingml/2006/table">
            <a:tbl>
              <a:tblPr firstRow="1" bandRow="1">
                <a:tableStyleId>{5C22544A-7EE6-4342-B048-85BDC9FD1C3A}</a:tableStyleId>
              </a:tblPr>
              <a:tblGrid>
                <a:gridCol w="2344178">
                  <a:extLst>
                    <a:ext uri="{9D8B030D-6E8A-4147-A177-3AD203B41FA5}">
                      <a16:colId xmlns:a16="http://schemas.microsoft.com/office/drawing/2014/main" val="735489426"/>
                    </a:ext>
                  </a:extLst>
                </a:gridCol>
                <a:gridCol w="1967396">
                  <a:extLst>
                    <a:ext uri="{9D8B030D-6E8A-4147-A177-3AD203B41FA5}">
                      <a16:colId xmlns:a16="http://schemas.microsoft.com/office/drawing/2014/main" val="2382654711"/>
                    </a:ext>
                  </a:extLst>
                </a:gridCol>
                <a:gridCol w="358916">
                  <a:extLst>
                    <a:ext uri="{9D8B030D-6E8A-4147-A177-3AD203B41FA5}">
                      <a16:colId xmlns:a16="http://schemas.microsoft.com/office/drawing/2014/main" val="1437334465"/>
                    </a:ext>
                  </a:extLst>
                </a:gridCol>
                <a:gridCol w="358917">
                  <a:extLst>
                    <a:ext uri="{9D8B030D-6E8A-4147-A177-3AD203B41FA5}">
                      <a16:colId xmlns:a16="http://schemas.microsoft.com/office/drawing/2014/main" val="2693571067"/>
                    </a:ext>
                  </a:extLst>
                </a:gridCol>
                <a:gridCol w="360000">
                  <a:extLst>
                    <a:ext uri="{9D8B030D-6E8A-4147-A177-3AD203B41FA5}">
                      <a16:colId xmlns:a16="http://schemas.microsoft.com/office/drawing/2014/main" val="3571012844"/>
                    </a:ext>
                  </a:extLst>
                </a:gridCol>
              </a:tblGrid>
              <a:tr h="347517">
                <a:tc>
                  <a:txBody>
                    <a:bodyPr/>
                    <a:lstStyle/>
                    <a:p>
                      <a:pPr marL="0" indent="363538"/>
                      <a:r>
                        <a:rPr lang="nl-NL" sz="1400" b="0" noProof="0" dirty="0">
                          <a:solidFill>
                            <a:schemeClr val="tx1"/>
                          </a:solidFill>
                          <a:latin typeface="Arial" panose="020B0604020202020204" pitchFamily="34" charset="0"/>
                          <a:cs typeface="Arial" panose="020B0604020202020204" pitchFamily="34" charset="0"/>
                        </a:rPr>
                        <a:t>Kennis verwerven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42353693"/>
                  </a:ext>
                </a:extLst>
              </a:tr>
              <a:tr h="366656">
                <a:tc>
                  <a:txBody>
                    <a:bodyPr/>
                    <a:lstStyle/>
                    <a:p>
                      <a:pPr marL="0" indent="363538"/>
                      <a:r>
                        <a:rPr lang="nl-NL" sz="1400" b="0" noProof="0" dirty="0">
                          <a:solidFill>
                            <a:schemeClr val="tx1"/>
                          </a:solidFill>
                          <a:latin typeface="Arial" panose="020B0604020202020204" pitchFamily="34" charset="0"/>
                          <a:cs typeface="Arial" panose="020B0604020202020204" pitchFamily="34" charset="0"/>
                        </a:rPr>
                        <a:t>Onderzoeken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964996564"/>
                  </a:ext>
                </a:extLst>
              </a:tr>
              <a:tr h="366656">
                <a:tc>
                  <a:txBody>
                    <a:bodyPr/>
                    <a:lstStyle/>
                    <a:p>
                      <a:pPr marL="0" indent="363538"/>
                      <a:r>
                        <a:rPr lang="nl-NL" sz="1400" b="0" noProof="0" dirty="0">
                          <a:solidFill>
                            <a:schemeClr val="tx1"/>
                          </a:solidFill>
                          <a:latin typeface="Arial" panose="020B0604020202020204" pitchFamily="34" charset="0"/>
                          <a:cs typeface="Arial" panose="020B0604020202020204" pitchFamily="34" charset="0"/>
                        </a:rPr>
                        <a:t>Samenwerken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54648335"/>
                  </a:ext>
                </a:extLst>
              </a:tr>
              <a:tr h="366656">
                <a:tc>
                  <a:txBody>
                    <a:bodyPr/>
                    <a:lstStyle/>
                    <a:p>
                      <a:pPr marL="0" indent="363538"/>
                      <a:r>
                        <a:rPr lang="nl-NL" sz="1400" b="0" noProof="0" dirty="0">
                          <a:solidFill>
                            <a:schemeClr val="tx1"/>
                          </a:solidFill>
                          <a:latin typeface="Arial" panose="020B0604020202020204" pitchFamily="34" charset="0"/>
                          <a:cs typeface="Arial" panose="020B0604020202020204" pitchFamily="34" charset="0"/>
                        </a:rPr>
                        <a:t>Discussiëren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394720437"/>
                  </a:ext>
                </a:extLst>
              </a:tr>
              <a:tr h="366656">
                <a:tc>
                  <a:txBody>
                    <a:bodyPr/>
                    <a:lstStyle/>
                    <a:p>
                      <a:pPr marL="0" indent="363538"/>
                      <a:r>
                        <a:rPr lang="nl-NL" sz="1400" b="0" noProof="0" dirty="0">
                          <a:solidFill>
                            <a:schemeClr val="tx1"/>
                          </a:solidFill>
                          <a:latin typeface="Arial" panose="020B0604020202020204" pitchFamily="34" charset="0"/>
                          <a:cs typeface="Arial" panose="020B0604020202020204" pitchFamily="34" charset="0"/>
                        </a:rPr>
                        <a:t>Oefenen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301459542"/>
                  </a:ext>
                </a:extLst>
              </a:tr>
              <a:tr h="366656">
                <a:tc>
                  <a:txBody>
                    <a:bodyPr/>
                    <a:lstStyle/>
                    <a:p>
                      <a:pPr marL="0" indent="363538"/>
                      <a:r>
                        <a:rPr lang="nl-NL" sz="1400" b="0" noProof="0" dirty="0">
                          <a:solidFill>
                            <a:schemeClr val="tx1"/>
                          </a:solidFill>
                          <a:latin typeface="Arial" panose="020B0604020202020204" pitchFamily="34" charset="0"/>
                          <a:cs typeface="Arial" panose="020B0604020202020204" pitchFamily="34" charset="0"/>
                        </a:rPr>
                        <a:t>Produceren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492539787"/>
                  </a:ext>
                </a:extLst>
              </a:tr>
              <a:tr h="366656">
                <a:tc>
                  <a:txBody>
                    <a:bodyPr/>
                    <a:lstStyle/>
                    <a:p>
                      <a:pPr marL="0" indent="363538"/>
                      <a:r>
                        <a:rPr lang="nl-NL" sz="1400" b="0" noProof="0" dirty="0">
                          <a:solidFill>
                            <a:schemeClr val="tx1"/>
                          </a:solidFill>
                          <a:latin typeface="Arial" panose="020B0604020202020204" pitchFamily="34" charset="0"/>
                          <a:cs typeface="Arial" panose="020B0604020202020204" pitchFamily="34" charset="0"/>
                        </a:rPr>
                        <a:t>Reflecteren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157603465"/>
                  </a:ext>
                </a:extLst>
              </a:tr>
              <a:tr h="366656">
                <a:tc>
                  <a:txBody>
                    <a:bodyPr/>
                    <a:lstStyle/>
                    <a:p>
                      <a:pPr marL="263525" indent="100013">
                        <a:tabLst>
                          <a:tab pos="263525" algn="l"/>
                        </a:tabLst>
                      </a:pPr>
                      <a:r>
                        <a:rPr lang="nl-NL" sz="1400" b="0" noProof="0" dirty="0">
                          <a:solidFill>
                            <a:schemeClr val="tx1"/>
                          </a:solidFill>
                          <a:latin typeface="Arial" panose="020B0604020202020204" pitchFamily="34" charset="0"/>
                          <a:cs typeface="Arial" panose="020B0604020202020204" pitchFamily="34" charset="0"/>
                        </a:rPr>
                        <a:t>Studentbetrokkenheid</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965182878"/>
                  </a:ext>
                </a:extLst>
              </a:tr>
              <a:tr h="2199935">
                <a:tc gridSpan="5">
                  <a:txBody>
                    <a:bodyPr/>
                    <a:lstStyle/>
                    <a:p>
                      <a:pPr marL="0" indent="363538"/>
                      <a:endParaRPr lang="nl-NL" sz="1400" b="0" noProof="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hMerge="1">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hMerge="1">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hMerge="1">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hMerge="1">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74198072"/>
                  </a:ext>
                </a:extLst>
              </a:tr>
            </a:tbl>
          </a:graphicData>
        </a:graphic>
      </p:graphicFrame>
      <p:sp>
        <p:nvSpPr>
          <p:cNvPr id="34" name="Tekstvak 33">
            <a:extLst>
              <a:ext uri="{FF2B5EF4-FFF2-40B4-BE49-F238E27FC236}">
                <a16:creationId xmlns:a16="http://schemas.microsoft.com/office/drawing/2014/main" id="{906D54E1-E545-BB7E-7CB2-E875CB67CD1A}"/>
              </a:ext>
            </a:extLst>
          </p:cNvPr>
          <p:cNvSpPr txBox="1">
            <a:spLocks noGrp="1" noRot="1" noMove="1" noResize="1" noEditPoints="1" noAdjustHandles="1" noChangeArrowheads="1" noChangeShapeType="1"/>
          </p:cNvSpPr>
          <p:nvPr/>
        </p:nvSpPr>
        <p:spPr>
          <a:xfrm>
            <a:off x="1827525" y="4302465"/>
            <a:ext cx="1452642" cy="338554"/>
          </a:xfrm>
          <a:prstGeom prst="rect">
            <a:avLst/>
          </a:prstGeom>
          <a:noFill/>
        </p:spPr>
        <p:txBody>
          <a:bodyPr wrap="none" lIns="91440" tIns="45720" rIns="91440" bIns="45720" rtlCol="0" anchor="t">
            <a:spAutoFit/>
          </a:bodyPr>
          <a:lstStyle/>
          <a:p>
            <a:r>
              <a:rPr lang="en-US" sz="1600" b="1" dirty="0">
                <a:latin typeface="Arial"/>
                <a:cs typeface="Arial"/>
              </a:rPr>
              <a:t>Leeractiviteit</a:t>
            </a:r>
            <a:endParaRPr lang="nl-NL" sz="1600" b="1" dirty="0">
              <a:latin typeface="Arial" panose="020B0604020202020204" pitchFamily="34" charset="0"/>
              <a:cs typeface="Arial" panose="020B0604020202020204" pitchFamily="34" charset="0"/>
            </a:endParaRPr>
          </a:p>
        </p:txBody>
      </p:sp>
      <p:sp>
        <p:nvSpPr>
          <p:cNvPr id="35" name="Tekstvak 34">
            <a:extLst>
              <a:ext uri="{FF2B5EF4-FFF2-40B4-BE49-F238E27FC236}">
                <a16:creationId xmlns:a16="http://schemas.microsoft.com/office/drawing/2014/main" id="{9508D292-D92B-AADD-62BF-7A642EBF191E}"/>
              </a:ext>
            </a:extLst>
          </p:cNvPr>
          <p:cNvSpPr txBox="1">
            <a:spLocks noGrp="1" noRot="1" noMove="1" noResize="1" noEditPoints="1" noAdjustHandles="1" noChangeArrowheads="1" noChangeShapeType="1"/>
          </p:cNvSpPr>
          <p:nvPr/>
        </p:nvSpPr>
        <p:spPr>
          <a:xfrm>
            <a:off x="3836325" y="4289429"/>
            <a:ext cx="1622560" cy="338554"/>
          </a:xfrm>
          <a:prstGeom prst="rect">
            <a:avLst/>
          </a:prstGeom>
          <a:noFill/>
        </p:spPr>
        <p:txBody>
          <a:bodyPr wrap="none" rtlCol="0">
            <a:spAutoFit/>
          </a:bodyPr>
          <a:lstStyle/>
          <a:p>
            <a:r>
              <a:rPr lang="en-US" sz="1600" b="1" dirty="0">
                <a:latin typeface="Arial" panose="020B0604020202020204" pitchFamily="34" charset="0"/>
                <a:cs typeface="Arial" panose="020B0604020202020204" pitchFamily="34" charset="0"/>
              </a:rPr>
              <a:t>Idee werkvorm</a:t>
            </a:r>
            <a:endParaRPr lang="nl-NL" sz="1600" b="1" dirty="0">
              <a:latin typeface="Arial" panose="020B0604020202020204" pitchFamily="34" charset="0"/>
              <a:cs typeface="Arial" panose="020B0604020202020204" pitchFamily="34" charset="0"/>
            </a:endParaRPr>
          </a:p>
        </p:txBody>
      </p:sp>
      <p:grpSp>
        <p:nvGrpSpPr>
          <p:cNvPr id="36" name="Groep 35">
            <a:extLst>
              <a:ext uri="{FF2B5EF4-FFF2-40B4-BE49-F238E27FC236}">
                <a16:creationId xmlns:a16="http://schemas.microsoft.com/office/drawing/2014/main" id="{EC5F2D40-8ED3-16C2-29A2-CBD200DF9D4E}"/>
              </a:ext>
            </a:extLst>
          </p:cNvPr>
          <p:cNvGrpSpPr>
            <a:grpSpLocks noGrp="1" noUngrp="1" noRot="1" noMove="1" noResize="1"/>
          </p:cNvGrpSpPr>
          <p:nvPr/>
        </p:nvGrpSpPr>
        <p:grpSpPr>
          <a:xfrm>
            <a:off x="5675813" y="3189600"/>
            <a:ext cx="1017811" cy="1476710"/>
            <a:chOff x="5666288" y="3189600"/>
            <a:chExt cx="1017811" cy="1476710"/>
          </a:xfrm>
        </p:grpSpPr>
        <p:grpSp>
          <p:nvGrpSpPr>
            <p:cNvPr id="37" name="Groep 36">
              <a:extLst>
                <a:ext uri="{FF2B5EF4-FFF2-40B4-BE49-F238E27FC236}">
                  <a16:creationId xmlns:a16="http://schemas.microsoft.com/office/drawing/2014/main" id="{D03AE680-1275-9D34-D4F3-7E3F25DDBABC}"/>
                </a:ext>
              </a:extLst>
            </p:cNvPr>
            <p:cNvGrpSpPr>
              <a:grpSpLocks noGrp="1" noUngrp="1" noRot="1" noMove="1" noResize="1"/>
            </p:cNvGrpSpPr>
            <p:nvPr/>
          </p:nvGrpSpPr>
          <p:grpSpPr>
            <a:xfrm>
              <a:off x="5666288" y="3369668"/>
              <a:ext cx="1017811" cy="1296642"/>
              <a:chOff x="5666288" y="3369668"/>
              <a:chExt cx="1017811" cy="1296642"/>
            </a:xfrm>
          </p:grpSpPr>
          <p:sp>
            <p:nvSpPr>
              <p:cNvPr id="40" name="Tekstvak 39">
                <a:extLst>
                  <a:ext uri="{FF2B5EF4-FFF2-40B4-BE49-F238E27FC236}">
                    <a16:creationId xmlns:a16="http://schemas.microsoft.com/office/drawing/2014/main" id="{69F4594F-D489-F6DA-E824-EC52EABCDED9}"/>
                  </a:ext>
                </a:extLst>
              </p:cNvPr>
              <p:cNvSpPr txBox="1">
                <a:spLocks noGrp="1" noRot="1" noMove="1" noResize="1" noEditPoints="1" noAdjustHandles="1" noChangeArrowheads="1" noChangeShapeType="1"/>
              </p:cNvSpPr>
              <p:nvPr/>
            </p:nvSpPr>
            <p:spPr>
              <a:xfrm rot="16200000">
                <a:off x="5175737" y="3860219"/>
                <a:ext cx="1288879" cy="307777"/>
              </a:xfrm>
              <a:prstGeom prst="rect">
                <a:avLst/>
              </a:prstGeom>
              <a:noFill/>
            </p:spPr>
            <p:txBody>
              <a:bodyPr wrap="none" rtlCol="0">
                <a:spAutoFit/>
              </a:bodyPr>
              <a:lstStyle/>
              <a:p>
                <a:r>
                  <a:rPr lang="en-US" sz="1400" dirty="0">
                    <a:latin typeface="Arial" panose="020B0604020202020204" pitchFamily="34" charset="0"/>
                    <a:cs typeface="Arial" panose="020B0604020202020204" pitchFamily="34" charset="0"/>
                  </a:rPr>
                  <a:t>Voorbereiding</a:t>
                </a:r>
                <a:endParaRPr lang="nl-NL" sz="1400" dirty="0">
                  <a:latin typeface="Arial" panose="020B0604020202020204" pitchFamily="34" charset="0"/>
                  <a:cs typeface="Arial" panose="020B0604020202020204" pitchFamily="34" charset="0"/>
                </a:endParaRPr>
              </a:p>
            </p:txBody>
          </p:sp>
          <p:sp>
            <p:nvSpPr>
              <p:cNvPr id="41" name="Tekstvak 40">
                <a:extLst>
                  <a:ext uri="{FF2B5EF4-FFF2-40B4-BE49-F238E27FC236}">
                    <a16:creationId xmlns:a16="http://schemas.microsoft.com/office/drawing/2014/main" id="{E1C220DB-6C97-F35D-689F-1361B50A9556}"/>
                  </a:ext>
                </a:extLst>
              </p:cNvPr>
              <p:cNvSpPr txBox="1">
                <a:spLocks noGrp="1" noRot="1" noMove="1" noResize="1" noEditPoints="1" noAdjustHandles="1" noChangeArrowheads="1" noChangeShapeType="1"/>
              </p:cNvSpPr>
              <p:nvPr/>
            </p:nvSpPr>
            <p:spPr>
              <a:xfrm rot="16200000">
                <a:off x="5583600" y="3931974"/>
                <a:ext cx="1160895" cy="307777"/>
              </a:xfrm>
              <a:prstGeom prst="rect">
                <a:avLst/>
              </a:prstGeom>
              <a:noFill/>
            </p:spPr>
            <p:txBody>
              <a:bodyPr wrap="none" rtlCol="0">
                <a:spAutoFit/>
              </a:bodyPr>
              <a:lstStyle/>
              <a:p>
                <a:r>
                  <a:rPr lang="en-US" sz="1400" dirty="0">
                    <a:latin typeface="Arial" panose="020B0604020202020204" pitchFamily="34" charset="0"/>
                    <a:cs typeface="Arial" panose="020B0604020202020204" pitchFamily="34" charset="0"/>
                  </a:rPr>
                  <a:t>Bijeenkomst</a:t>
                </a:r>
                <a:endParaRPr lang="nl-NL" sz="1400" dirty="0">
                  <a:latin typeface="Arial" panose="020B0604020202020204" pitchFamily="34" charset="0"/>
                  <a:cs typeface="Arial" panose="020B0604020202020204" pitchFamily="34" charset="0"/>
                </a:endParaRPr>
              </a:p>
            </p:txBody>
          </p:sp>
          <p:sp>
            <p:nvSpPr>
              <p:cNvPr id="42" name="Tekstvak 41">
                <a:extLst>
                  <a:ext uri="{FF2B5EF4-FFF2-40B4-BE49-F238E27FC236}">
                    <a16:creationId xmlns:a16="http://schemas.microsoft.com/office/drawing/2014/main" id="{860DA8A3-75E3-B11A-ACAC-89F4C20B35D8}"/>
                  </a:ext>
                </a:extLst>
              </p:cNvPr>
              <p:cNvSpPr txBox="1">
                <a:spLocks noGrp="1" noRot="1" noMove="1" noResize="1" noEditPoints="1" noAdjustHandles="1" noChangeArrowheads="1" noChangeShapeType="1"/>
              </p:cNvSpPr>
              <p:nvPr/>
            </p:nvSpPr>
            <p:spPr>
              <a:xfrm rot="16200000">
                <a:off x="5994775" y="3976986"/>
                <a:ext cx="1070871" cy="307777"/>
              </a:xfrm>
              <a:prstGeom prst="rect">
                <a:avLst/>
              </a:prstGeom>
              <a:noFill/>
            </p:spPr>
            <p:txBody>
              <a:bodyPr wrap="none" rtlCol="0">
                <a:spAutoFit/>
              </a:bodyPr>
              <a:lstStyle/>
              <a:p>
                <a:r>
                  <a:rPr lang="en-US" sz="1400" dirty="0">
                    <a:latin typeface="Arial" panose="020B0604020202020204" pitchFamily="34" charset="0"/>
                    <a:cs typeface="Arial" panose="020B0604020202020204" pitchFamily="34" charset="0"/>
                  </a:rPr>
                  <a:t>Verwerking</a:t>
                </a:r>
                <a:endParaRPr lang="nl-NL" sz="1400" dirty="0">
                  <a:latin typeface="Arial" panose="020B0604020202020204" pitchFamily="34" charset="0"/>
                  <a:cs typeface="Arial" panose="020B0604020202020204" pitchFamily="34" charset="0"/>
                </a:endParaRPr>
              </a:p>
            </p:txBody>
          </p:sp>
        </p:grpSp>
        <p:sp>
          <p:nvSpPr>
            <p:cNvPr id="38" name="Tekstvak 37">
              <a:extLst>
                <a:ext uri="{FF2B5EF4-FFF2-40B4-BE49-F238E27FC236}">
                  <a16:creationId xmlns:a16="http://schemas.microsoft.com/office/drawing/2014/main" id="{0AED5465-A0BD-034B-F135-08B81FAD5EEF}"/>
                </a:ext>
              </a:extLst>
            </p:cNvPr>
            <p:cNvSpPr txBox="1">
              <a:spLocks noGrp="1" noRot="1" noMove="1" noResize="1" noEditPoints="1" noAdjustHandles="1" noChangeArrowheads="1" noChangeShapeType="1"/>
            </p:cNvSpPr>
            <p:nvPr/>
          </p:nvSpPr>
          <p:spPr>
            <a:xfrm>
              <a:off x="5826140" y="3189600"/>
              <a:ext cx="651140" cy="338554"/>
            </a:xfrm>
            <a:prstGeom prst="rect">
              <a:avLst/>
            </a:prstGeom>
            <a:noFill/>
          </p:spPr>
          <p:txBody>
            <a:bodyPr wrap="none" rtlCol="0">
              <a:spAutoFit/>
            </a:bodyPr>
            <a:lstStyle/>
            <a:p>
              <a:r>
                <a:rPr lang="en-US" sz="1600" b="1" dirty="0">
                  <a:latin typeface="Arial" panose="020B0604020202020204" pitchFamily="34" charset="0"/>
                  <a:cs typeface="Arial" panose="020B0604020202020204" pitchFamily="34" charset="0"/>
                </a:rPr>
                <a:t>Fase</a:t>
              </a:r>
              <a:endParaRPr lang="nl-NL" sz="1600" b="1" dirty="0">
                <a:latin typeface="Arial" panose="020B0604020202020204" pitchFamily="34" charset="0"/>
                <a:cs typeface="Arial" panose="020B0604020202020204" pitchFamily="34" charset="0"/>
              </a:endParaRPr>
            </a:p>
          </p:txBody>
        </p:sp>
      </p:grpSp>
      <p:sp>
        <p:nvSpPr>
          <p:cNvPr id="43" name="Rechthoek 42">
            <a:extLst>
              <a:ext uri="{FF2B5EF4-FFF2-40B4-BE49-F238E27FC236}">
                <a16:creationId xmlns:a16="http://schemas.microsoft.com/office/drawing/2014/main" id="{59735976-4352-598C-E38E-135BA1D3AE23}"/>
              </a:ext>
            </a:extLst>
          </p:cNvPr>
          <p:cNvSpPr>
            <a:spLocks noGrp="1" noRot="1" noMove="1" noResize="1" noEditPoints="1" noAdjustHandles="1" noChangeArrowheads="1" noChangeShapeType="1"/>
          </p:cNvSpPr>
          <p:nvPr/>
        </p:nvSpPr>
        <p:spPr>
          <a:xfrm>
            <a:off x="1383140" y="5403600"/>
            <a:ext cx="216000" cy="21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endParaRPr lang="nl-NL" dirty="0"/>
          </a:p>
        </p:txBody>
      </p:sp>
      <p:sp>
        <p:nvSpPr>
          <p:cNvPr id="44" name="Rechthoek 43">
            <a:extLst>
              <a:ext uri="{FF2B5EF4-FFF2-40B4-BE49-F238E27FC236}">
                <a16:creationId xmlns:a16="http://schemas.microsoft.com/office/drawing/2014/main" id="{3F680690-84B9-4F01-1267-903C19735427}"/>
              </a:ext>
            </a:extLst>
          </p:cNvPr>
          <p:cNvSpPr>
            <a:spLocks noGrp="1" noRot="1" noMove="1" noResize="1" noEditPoints="1" noAdjustHandles="1" noChangeArrowheads="1" noChangeShapeType="1"/>
          </p:cNvSpPr>
          <p:nvPr/>
        </p:nvSpPr>
        <p:spPr>
          <a:xfrm>
            <a:off x="1382454" y="6872400"/>
            <a:ext cx="216000" cy="21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endParaRPr lang="nl-NL" dirty="0"/>
          </a:p>
        </p:txBody>
      </p:sp>
      <p:sp>
        <p:nvSpPr>
          <p:cNvPr id="45" name="Rechthoek 44">
            <a:extLst>
              <a:ext uri="{FF2B5EF4-FFF2-40B4-BE49-F238E27FC236}">
                <a16:creationId xmlns:a16="http://schemas.microsoft.com/office/drawing/2014/main" id="{67978BB4-0F24-2BF8-5C8D-80D447DE8A87}"/>
              </a:ext>
            </a:extLst>
          </p:cNvPr>
          <p:cNvSpPr>
            <a:spLocks noGrp="1" noRot="1" noMove="1" noResize="1" noEditPoints="1" noAdjustHandles="1" noChangeArrowheads="1" noChangeShapeType="1"/>
          </p:cNvSpPr>
          <p:nvPr/>
        </p:nvSpPr>
        <p:spPr>
          <a:xfrm>
            <a:off x="1383140" y="5770800"/>
            <a:ext cx="216000" cy="21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endParaRPr lang="nl-NL" dirty="0"/>
          </a:p>
        </p:txBody>
      </p:sp>
      <p:sp>
        <p:nvSpPr>
          <p:cNvPr id="46" name="Rechthoek 45">
            <a:extLst>
              <a:ext uri="{FF2B5EF4-FFF2-40B4-BE49-F238E27FC236}">
                <a16:creationId xmlns:a16="http://schemas.microsoft.com/office/drawing/2014/main" id="{2079880A-2306-D128-8C45-2135AE40F972}"/>
              </a:ext>
            </a:extLst>
          </p:cNvPr>
          <p:cNvSpPr>
            <a:spLocks noGrp="1" noRot="1" noMove="1" noResize="1" noEditPoints="1" noAdjustHandles="1" noChangeArrowheads="1" noChangeShapeType="1"/>
          </p:cNvSpPr>
          <p:nvPr/>
        </p:nvSpPr>
        <p:spPr>
          <a:xfrm>
            <a:off x="1382454" y="7236000"/>
            <a:ext cx="216000" cy="21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endParaRPr lang="nl-NL" dirty="0"/>
          </a:p>
        </p:txBody>
      </p:sp>
      <p:sp>
        <p:nvSpPr>
          <p:cNvPr id="47" name="Tekstvak 46">
            <a:extLst>
              <a:ext uri="{FF2B5EF4-FFF2-40B4-BE49-F238E27FC236}">
                <a16:creationId xmlns:a16="http://schemas.microsoft.com/office/drawing/2014/main" id="{1E9D1D38-E389-F42E-A054-59BC45220F48}"/>
              </a:ext>
            </a:extLst>
          </p:cNvPr>
          <p:cNvSpPr txBox="1">
            <a:spLocks noGrp="1" noRot="1" noMove="1" noResize="1" noEditPoints="1" noAdjustHandles="1" noChangeArrowheads="1" noChangeShapeType="1"/>
          </p:cNvSpPr>
          <p:nvPr/>
        </p:nvSpPr>
        <p:spPr>
          <a:xfrm>
            <a:off x="1867125" y="7718748"/>
            <a:ext cx="4217821" cy="276999"/>
          </a:xfrm>
          <a:prstGeom prst="rect">
            <a:avLst/>
          </a:prstGeom>
          <a:noFill/>
        </p:spPr>
        <p:txBody>
          <a:bodyPr wrap="none" rtlCol="0">
            <a:spAutoFit/>
          </a:bodyPr>
          <a:lstStyle/>
          <a:p>
            <a:r>
              <a:rPr lang="nl-NL" sz="1200" dirty="0">
                <a:solidFill>
                  <a:schemeClr val="bg1">
                    <a:lumMod val="65000"/>
                  </a:schemeClr>
                </a:solidFill>
                <a:latin typeface="Arial" panose="020B0604020202020204" pitchFamily="34" charset="0"/>
                <a:cs typeface="Arial" panose="020B0604020202020204" pitchFamily="34" charset="0"/>
              </a:rPr>
              <a:t>Schrijf hier eventueel je eerste ideeën voor werkvormen uit.</a:t>
            </a:r>
          </a:p>
        </p:txBody>
      </p:sp>
      <p:sp>
        <p:nvSpPr>
          <p:cNvPr id="48" name="Rechthoek 47">
            <a:extLst>
              <a:ext uri="{FF2B5EF4-FFF2-40B4-BE49-F238E27FC236}">
                <a16:creationId xmlns:a16="http://schemas.microsoft.com/office/drawing/2014/main" id="{2AB5EE92-4983-201A-A50E-A9969C8187DE}"/>
              </a:ext>
            </a:extLst>
          </p:cNvPr>
          <p:cNvSpPr>
            <a:spLocks noGrp="1" noRot="1" noMove="1" noResize="1" noEditPoints="1" noAdjustHandles="1" noChangeArrowheads="1" noChangeShapeType="1"/>
          </p:cNvSpPr>
          <p:nvPr/>
        </p:nvSpPr>
        <p:spPr>
          <a:xfrm>
            <a:off x="1383140" y="4680000"/>
            <a:ext cx="216000" cy="21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endParaRPr lang="nl-NL" dirty="0"/>
          </a:p>
        </p:txBody>
      </p:sp>
      <p:sp>
        <p:nvSpPr>
          <p:cNvPr id="49" name="Rechthoek 48">
            <a:extLst>
              <a:ext uri="{FF2B5EF4-FFF2-40B4-BE49-F238E27FC236}">
                <a16:creationId xmlns:a16="http://schemas.microsoft.com/office/drawing/2014/main" id="{558A37A0-3557-F18A-3399-EAC1E8F07DC0}"/>
              </a:ext>
            </a:extLst>
          </p:cNvPr>
          <p:cNvSpPr>
            <a:spLocks noGrp="1" noRot="1" noMove="1" noResize="1" noEditPoints="1" noAdjustHandles="1" noChangeArrowheads="1" noChangeShapeType="1"/>
          </p:cNvSpPr>
          <p:nvPr/>
        </p:nvSpPr>
        <p:spPr>
          <a:xfrm>
            <a:off x="1383140" y="5040000"/>
            <a:ext cx="216000" cy="21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endParaRPr lang="nl-NL" dirty="0"/>
          </a:p>
        </p:txBody>
      </p:sp>
      <p:sp>
        <p:nvSpPr>
          <p:cNvPr id="50" name="Rechthoek 49">
            <a:extLst>
              <a:ext uri="{FF2B5EF4-FFF2-40B4-BE49-F238E27FC236}">
                <a16:creationId xmlns:a16="http://schemas.microsoft.com/office/drawing/2014/main" id="{D8593EEC-52C5-360F-C2DC-23741CEC2291}"/>
              </a:ext>
            </a:extLst>
          </p:cNvPr>
          <p:cNvSpPr>
            <a:spLocks noGrp="1" noRot="1" noMove="1" noResize="1" noEditPoints="1" noAdjustHandles="1" noChangeArrowheads="1" noChangeShapeType="1"/>
          </p:cNvSpPr>
          <p:nvPr/>
        </p:nvSpPr>
        <p:spPr>
          <a:xfrm>
            <a:off x="1383140" y="6138000"/>
            <a:ext cx="216000" cy="21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endParaRPr lang="nl-NL" dirty="0"/>
          </a:p>
        </p:txBody>
      </p:sp>
      <p:sp>
        <p:nvSpPr>
          <p:cNvPr id="51" name="Rechthoek 50">
            <a:extLst>
              <a:ext uri="{FF2B5EF4-FFF2-40B4-BE49-F238E27FC236}">
                <a16:creationId xmlns:a16="http://schemas.microsoft.com/office/drawing/2014/main" id="{CE028143-6678-D485-FE70-701EA6DF9843}"/>
              </a:ext>
            </a:extLst>
          </p:cNvPr>
          <p:cNvSpPr>
            <a:spLocks noGrp="1" noRot="1" noMove="1" noResize="1" noEditPoints="1" noAdjustHandles="1" noChangeArrowheads="1" noChangeShapeType="1"/>
          </p:cNvSpPr>
          <p:nvPr/>
        </p:nvSpPr>
        <p:spPr>
          <a:xfrm>
            <a:off x="1383140" y="6505200"/>
            <a:ext cx="216000" cy="21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endParaRPr lang="nl-NL" dirty="0"/>
          </a:p>
        </p:txBody>
      </p:sp>
      <p:sp>
        <p:nvSpPr>
          <p:cNvPr id="4" name="Tekstvak 3">
            <a:extLst>
              <a:ext uri="{FF2B5EF4-FFF2-40B4-BE49-F238E27FC236}">
                <a16:creationId xmlns:a16="http://schemas.microsoft.com/office/drawing/2014/main" id="{74411831-0902-6C31-2353-80B07C35D30B}"/>
              </a:ext>
            </a:extLst>
          </p:cNvPr>
          <p:cNvSpPr txBox="1">
            <a:spLocks noGrp="1" noRot="1" noMove="1" noResize="1" noEditPoints="1" noAdjustHandles="1" noChangeArrowheads="1" noChangeShapeType="1"/>
          </p:cNvSpPr>
          <p:nvPr/>
        </p:nvSpPr>
        <p:spPr>
          <a:xfrm>
            <a:off x="4277123" y="1847159"/>
            <a:ext cx="1809821" cy="584775"/>
          </a:xfrm>
          <a:prstGeom prst="rect">
            <a:avLst/>
          </a:prstGeom>
          <a:noFill/>
        </p:spPr>
        <p:txBody>
          <a:bodyPr wrap="square" rtlCol="0">
            <a:spAutoFit/>
          </a:bodyPr>
          <a:lstStyle/>
          <a:p>
            <a:r>
              <a:rPr lang="en-US" sz="3200" dirty="0">
                <a:latin typeface="Arial" panose="020B0604020202020204" pitchFamily="34" charset="0"/>
                <a:cs typeface="Arial" panose="020B0604020202020204" pitchFamily="34" charset="0"/>
              </a:rPr>
              <a:t>BoKSA</a:t>
            </a:r>
            <a:endParaRPr lang="nl-NL" sz="3200" dirty="0">
              <a:latin typeface="Arial" panose="020B0604020202020204" pitchFamily="34" charset="0"/>
              <a:cs typeface="Arial" panose="020B0604020202020204" pitchFamily="34" charset="0"/>
            </a:endParaRPr>
          </a:p>
        </p:txBody>
      </p:sp>
      <p:sp>
        <p:nvSpPr>
          <p:cNvPr id="10" name="Tekstvak 9">
            <a:extLst>
              <a:ext uri="{FF2B5EF4-FFF2-40B4-BE49-F238E27FC236}">
                <a16:creationId xmlns:a16="http://schemas.microsoft.com/office/drawing/2014/main" id="{AF5D3B5B-31E5-C453-B194-B13E2DB2291C}"/>
              </a:ext>
            </a:extLst>
          </p:cNvPr>
          <p:cNvSpPr txBox="1">
            <a:spLocks noGrp="1" noRot="1" noMove="1" noResize="1" noEditPoints="1" noAdjustHandles="1" noChangeArrowheads="1" noChangeShapeType="1"/>
          </p:cNvSpPr>
          <p:nvPr/>
        </p:nvSpPr>
        <p:spPr>
          <a:xfrm>
            <a:off x="4002867" y="329477"/>
            <a:ext cx="1856977" cy="584775"/>
          </a:xfrm>
          <a:prstGeom prst="rect">
            <a:avLst/>
          </a:prstGeom>
          <a:noFill/>
        </p:spPr>
        <p:txBody>
          <a:bodyPr wrap="square" lIns="91440" tIns="45720" rIns="91440" bIns="45720" rtlCol="0" anchor="t">
            <a:spAutoFit/>
          </a:bodyPr>
          <a:lstStyle/>
          <a:p>
            <a:r>
              <a:rPr lang="en-US" sz="3200" dirty="0">
                <a:latin typeface="Arial"/>
                <a:cs typeface="Arial"/>
              </a:rPr>
              <a:t>Prestatie</a:t>
            </a:r>
            <a:endParaRPr lang="nl-NL" sz="3200" dirty="0">
              <a:latin typeface="Arial" panose="020B0604020202020204" pitchFamily="34" charset="0"/>
              <a:cs typeface="Arial" panose="020B0604020202020204" pitchFamily="34" charset="0"/>
            </a:endParaRPr>
          </a:p>
        </p:txBody>
      </p:sp>
      <p:sp>
        <p:nvSpPr>
          <p:cNvPr id="13" name="Rechthoek 12">
            <a:extLst>
              <a:ext uri="{FF2B5EF4-FFF2-40B4-BE49-F238E27FC236}">
                <a16:creationId xmlns:a16="http://schemas.microsoft.com/office/drawing/2014/main" id="{CACCC6FC-E0B7-E5EB-98D5-7D2B0DA7EED3}"/>
              </a:ext>
            </a:extLst>
          </p:cNvPr>
          <p:cNvSpPr>
            <a:spLocks noGrp="1" noRot="1" noMove="1" noResize="1" noEditPoints="1" noAdjustHandles="1" noChangeArrowheads="1" noChangeShapeType="1"/>
          </p:cNvSpPr>
          <p:nvPr/>
        </p:nvSpPr>
        <p:spPr>
          <a:xfrm>
            <a:off x="5990487" y="260458"/>
            <a:ext cx="723900" cy="695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endParaRPr lang="nl-NL" dirty="0"/>
          </a:p>
        </p:txBody>
      </p:sp>
      <p:sp>
        <p:nvSpPr>
          <p:cNvPr id="14" name="Rechthoek 13">
            <a:extLst>
              <a:ext uri="{FF2B5EF4-FFF2-40B4-BE49-F238E27FC236}">
                <a16:creationId xmlns:a16="http://schemas.microsoft.com/office/drawing/2014/main" id="{735CA662-E196-91FF-B299-704716EDF7B4}"/>
              </a:ext>
            </a:extLst>
          </p:cNvPr>
          <p:cNvSpPr>
            <a:spLocks noGrp="1" noRot="1" noMove="1" noResize="1" noEditPoints="1" noAdjustHandles="1" noChangeArrowheads="1" noChangeShapeType="1"/>
          </p:cNvSpPr>
          <p:nvPr/>
        </p:nvSpPr>
        <p:spPr>
          <a:xfrm>
            <a:off x="5990487" y="1792084"/>
            <a:ext cx="723900" cy="695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endParaRPr lang="nl-NL" dirty="0"/>
          </a:p>
        </p:txBody>
      </p:sp>
      <p:sp>
        <p:nvSpPr>
          <p:cNvPr id="2" name="Rechthoek 1">
            <a:extLst>
              <a:ext uri="{FF2B5EF4-FFF2-40B4-BE49-F238E27FC236}">
                <a16:creationId xmlns:a16="http://schemas.microsoft.com/office/drawing/2014/main" id="{05DF0C9E-263E-BB63-E74D-B9593CD5B93A}"/>
              </a:ext>
            </a:extLst>
          </p:cNvPr>
          <p:cNvSpPr>
            <a:spLocks noGrp="1" noRot="1" noMove="1" noResize="1" noEditPoints="1" noAdjustHandles="1" noChangeArrowheads="1" noChangeShapeType="1"/>
          </p:cNvSpPr>
          <p:nvPr/>
        </p:nvSpPr>
        <p:spPr>
          <a:xfrm>
            <a:off x="0" y="0"/>
            <a:ext cx="1193800" cy="9906000"/>
          </a:xfrm>
          <a:prstGeom prst="rect">
            <a:avLst/>
          </a:prstGeom>
          <a:solidFill>
            <a:srgbClr val="DB06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Ovaal 4">
            <a:extLst>
              <a:ext uri="{FF2B5EF4-FFF2-40B4-BE49-F238E27FC236}">
                <a16:creationId xmlns:a16="http://schemas.microsoft.com/office/drawing/2014/main" id="{83471C95-380D-8521-C60E-B772280D5C62}"/>
              </a:ext>
            </a:extLst>
          </p:cNvPr>
          <p:cNvSpPr>
            <a:spLocks noGrp="1" noRot="1" noMove="1" noResize="1" noEditPoints="1" noAdjustHandles="1" noChangeArrowheads="1" noChangeShapeType="1"/>
          </p:cNvSpPr>
          <p:nvPr/>
        </p:nvSpPr>
        <p:spPr>
          <a:xfrm>
            <a:off x="126859" y="231883"/>
            <a:ext cx="2413000" cy="2362200"/>
          </a:xfrm>
          <a:prstGeom prst="ellipse">
            <a:avLst/>
          </a:prstGeom>
          <a:solidFill>
            <a:schemeClr val="bg1"/>
          </a:solidFill>
          <a:ln w="88900">
            <a:solidFill>
              <a:srgbClr val="DB06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ekstvak 5">
            <a:extLst>
              <a:ext uri="{FF2B5EF4-FFF2-40B4-BE49-F238E27FC236}">
                <a16:creationId xmlns:a16="http://schemas.microsoft.com/office/drawing/2014/main" id="{49AA90CC-BD8C-3FD7-A050-24EFA17E0AA9}"/>
              </a:ext>
            </a:extLst>
          </p:cNvPr>
          <p:cNvSpPr txBox="1">
            <a:spLocks noGrp="1" noRot="1" noMove="1" noResize="1" noEditPoints="1" noAdjustHandles="1" noChangeArrowheads="1" noChangeShapeType="1"/>
          </p:cNvSpPr>
          <p:nvPr/>
        </p:nvSpPr>
        <p:spPr>
          <a:xfrm rot="16200000">
            <a:off x="-575914" y="4943906"/>
            <a:ext cx="2339102" cy="1200329"/>
          </a:xfrm>
          <a:prstGeom prst="rect">
            <a:avLst/>
          </a:prstGeom>
          <a:noFill/>
        </p:spPr>
        <p:txBody>
          <a:bodyPr wrap="none" rtlCol="0">
            <a:spAutoFit/>
          </a:bodyPr>
          <a:lstStyle/>
          <a:p>
            <a:r>
              <a:rPr lang="en-US" sz="7200" dirty="0">
                <a:latin typeface="Arial" panose="020B0604020202020204" pitchFamily="34" charset="0"/>
                <a:cs typeface="Arial" panose="020B0604020202020204" pitchFamily="34" charset="0"/>
              </a:rPr>
              <a:t>Does</a:t>
            </a:r>
            <a:endParaRPr lang="nl-NL" sz="7200" dirty="0">
              <a:latin typeface="Arial" panose="020B0604020202020204" pitchFamily="34" charset="0"/>
              <a:cs typeface="Arial" panose="020B0604020202020204" pitchFamily="34" charset="0"/>
            </a:endParaRPr>
          </a:p>
        </p:txBody>
      </p:sp>
      <p:pic>
        <p:nvPicPr>
          <p:cNvPr id="8" name="Graphic 7" descr="Held, man met effen opvulling">
            <a:extLst>
              <a:ext uri="{FF2B5EF4-FFF2-40B4-BE49-F238E27FC236}">
                <a16:creationId xmlns:a16="http://schemas.microsoft.com/office/drawing/2014/main" id="{E3EE6689-559E-D34C-4534-F8A84A595627}"/>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3728" y="638774"/>
            <a:ext cx="1620000" cy="1620000"/>
          </a:xfrm>
          <a:prstGeom prst="rect">
            <a:avLst/>
          </a:prstGeom>
        </p:spPr>
      </p:pic>
    </p:spTree>
    <p:custDataLst>
      <p:tags r:id="rId1"/>
    </p:custDataLst>
    <p:extLst>
      <p:ext uri="{BB962C8B-B14F-4D97-AF65-F5344CB8AC3E}">
        <p14:creationId xmlns:p14="http://schemas.microsoft.com/office/powerpoint/2010/main" val="11658052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hoek 14">
            <a:extLst>
              <a:ext uri="{FF2B5EF4-FFF2-40B4-BE49-F238E27FC236}">
                <a16:creationId xmlns:a16="http://schemas.microsoft.com/office/drawing/2014/main" id="{DE818CE2-354A-7773-4B16-079F38E1479D}"/>
              </a:ext>
            </a:extLst>
          </p:cNvPr>
          <p:cNvSpPr>
            <a:spLocks noGrp="1" noRot="1" noMove="1" noResize="1" noEditPoints="1" noAdjustHandles="1" noChangeArrowheads="1" noChangeShapeType="1"/>
          </p:cNvSpPr>
          <p:nvPr/>
        </p:nvSpPr>
        <p:spPr>
          <a:xfrm>
            <a:off x="-2691" y="4347"/>
            <a:ext cx="6860692" cy="599955"/>
          </a:xfrm>
          <a:prstGeom prst="rect">
            <a:avLst/>
          </a:prstGeom>
          <a:solidFill>
            <a:srgbClr val="009C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Tekstvak 3">
            <a:extLst>
              <a:ext uri="{FF2B5EF4-FFF2-40B4-BE49-F238E27FC236}">
                <a16:creationId xmlns:a16="http://schemas.microsoft.com/office/drawing/2014/main" id="{14BF0CCC-DBF2-AF30-3EFB-DFB2FB7213ED}"/>
              </a:ext>
            </a:extLst>
          </p:cNvPr>
          <p:cNvSpPr txBox="1">
            <a:spLocks/>
          </p:cNvSpPr>
          <p:nvPr/>
        </p:nvSpPr>
        <p:spPr>
          <a:xfrm>
            <a:off x="59860" y="106597"/>
            <a:ext cx="6796800" cy="400110"/>
          </a:xfrm>
          <a:prstGeom prst="rect">
            <a:avLst/>
          </a:prstGeom>
          <a:noFill/>
        </p:spPr>
        <p:txBody>
          <a:bodyPr wrap="square" rtlCol="0">
            <a:spAutoFit/>
          </a:bodyPr>
          <a:lstStyle/>
          <a:p>
            <a:r>
              <a:rPr lang="nl-NL" sz="2000" b="1" dirty="0">
                <a:solidFill>
                  <a:schemeClr val="bg1"/>
                </a:solidFill>
                <a:latin typeface="Arial" panose="020B0604020202020204" pitchFamily="34" charset="0"/>
                <a:cs typeface="Arial" panose="020B0604020202020204" pitchFamily="34" charset="0"/>
              </a:rPr>
              <a:t>Stappenplan</a:t>
            </a:r>
            <a:endParaRPr lang="nl-NL" sz="1400" dirty="0">
              <a:latin typeface="Arial" panose="020B0604020202020204" pitchFamily="34" charset="0"/>
              <a:cs typeface="Arial" panose="020B0604020202020204" pitchFamily="34" charset="0"/>
            </a:endParaRPr>
          </a:p>
        </p:txBody>
      </p:sp>
      <p:sp>
        <p:nvSpPr>
          <p:cNvPr id="2" name="Tekstvak 1">
            <a:extLst>
              <a:ext uri="{FF2B5EF4-FFF2-40B4-BE49-F238E27FC236}">
                <a16:creationId xmlns:a16="http://schemas.microsoft.com/office/drawing/2014/main" id="{FB49AF62-88CA-367C-F337-C54EFD94F91F}"/>
              </a:ext>
            </a:extLst>
          </p:cNvPr>
          <p:cNvSpPr txBox="1"/>
          <p:nvPr/>
        </p:nvSpPr>
        <p:spPr>
          <a:xfrm>
            <a:off x="540836" y="647810"/>
            <a:ext cx="4343579" cy="9725739"/>
          </a:xfrm>
          <a:prstGeom prst="rect">
            <a:avLst/>
          </a:prstGeom>
          <a:noFill/>
        </p:spPr>
        <p:txBody>
          <a:bodyPr wrap="square" lIns="91440" tIns="45720" rIns="91440" bIns="45720" rtlCol="0" anchor="t">
            <a:spAutoFit/>
          </a:bodyPr>
          <a:lstStyle/>
          <a:p>
            <a:pPr>
              <a:spcAft>
                <a:spcPts val="300"/>
              </a:spcAft>
            </a:pPr>
            <a:r>
              <a:rPr lang="nl-NL" sz="1300" b="1" dirty="0">
                <a:solidFill>
                  <a:srgbClr val="009C82"/>
                </a:solidFill>
                <a:latin typeface="Arial"/>
                <a:cs typeface="Arial"/>
              </a:rPr>
              <a:t>Essentie – beroepsopdracht (Toetsing)</a:t>
            </a:r>
          </a:p>
          <a:p>
            <a:r>
              <a:rPr lang="nl-NL" sz="1200" dirty="0">
                <a:latin typeface="Arial"/>
                <a:cs typeface="Arial"/>
              </a:rPr>
              <a:t>Wat is de beroepsopdracht die studenten </a:t>
            </a:r>
            <a:endParaRPr lang="nl-NL" sz="1200" dirty="0">
              <a:latin typeface="Arial" panose="020B0604020202020204" pitchFamily="34" charset="0"/>
              <a:cs typeface="Arial" panose="020B0604020202020204" pitchFamily="34" charset="0"/>
            </a:endParaRPr>
          </a:p>
          <a:p>
            <a:r>
              <a:rPr lang="nl-NL" sz="1200" dirty="0">
                <a:latin typeface="Arial"/>
                <a:cs typeface="Arial"/>
              </a:rPr>
              <a:t>moeten opleveren binnen de leereenheid?</a:t>
            </a:r>
            <a:endParaRPr lang="nl-NL" sz="1200" dirty="0">
              <a:latin typeface="Arial" panose="020B0604020202020204" pitchFamily="34" charset="0"/>
              <a:cs typeface="Arial" panose="020B0604020202020204" pitchFamily="34" charset="0"/>
            </a:endParaRPr>
          </a:p>
          <a:p>
            <a:pPr marL="171450" indent="-171450">
              <a:spcBef>
                <a:spcPts val="300"/>
              </a:spcBef>
              <a:buFont typeface="Arial"/>
              <a:buChar char="•"/>
            </a:pPr>
            <a:r>
              <a:rPr lang="nl-NL" sz="1200" dirty="0">
                <a:solidFill>
                  <a:srgbClr val="DB0651"/>
                </a:solidFill>
                <a:latin typeface="Arial"/>
                <a:cs typeface="Arial"/>
              </a:rPr>
              <a:t>Noteer dit op de kaart.</a:t>
            </a:r>
          </a:p>
          <a:p>
            <a:endParaRPr lang="nl-NL" sz="1200" dirty="0">
              <a:solidFill>
                <a:srgbClr val="000000"/>
              </a:solidFill>
              <a:latin typeface="Arial"/>
              <a:cs typeface="Arial"/>
            </a:endParaRPr>
          </a:p>
          <a:p>
            <a:pPr>
              <a:spcAft>
                <a:spcPts val="300"/>
              </a:spcAft>
            </a:pPr>
            <a:r>
              <a:rPr lang="nl-NL" sz="1300" b="1" dirty="0">
                <a:solidFill>
                  <a:srgbClr val="009C82"/>
                </a:solidFill>
                <a:latin typeface="Arial"/>
                <a:cs typeface="Arial"/>
              </a:rPr>
              <a:t>Prestaties</a:t>
            </a:r>
          </a:p>
          <a:p>
            <a:r>
              <a:rPr lang="nl-NL" sz="1200" dirty="0">
                <a:latin typeface="Arial"/>
                <a:cs typeface="Arial"/>
              </a:rPr>
              <a:t>Welke</a:t>
            </a:r>
            <a:r>
              <a:rPr lang="nl-NL" sz="1200" dirty="0">
                <a:solidFill>
                  <a:srgbClr val="000000"/>
                </a:solidFill>
                <a:latin typeface="Arial"/>
                <a:cs typeface="Arial"/>
              </a:rPr>
              <a:t> prestaties levert de student binnen de leereenheid en op welk niveau? Optioneel kunnen per prestatie ook indicatoren worden uitgewerkt.</a:t>
            </a:r>
            <a:endParaRPr lang="nl-NL" sz="1200" dirty="0">
              <a:latin typeface="Arial"/>
              <a:cs typeface="Arial"/>
            </a:endParaRPr>
          </a:p>
          <a:p>
            <a:pPr marL="171450" indent="-171450">
              <a:spcBef>
                <a:spcPts val="300"/>
              </a:spcBef>
              <a:buFont typeface="Arial"/>
              <a:buChar char="•"/>
            </a:pPr>
            <a:r>
              <a:rPr lang="nl-NL" sz="1200" dirty="0">
                <a:solidFill>
                  <a:srgbClr val="DB0651"/>
                </a:solidFill>
                <a:latin typeface="Arial"/>
                <a:cs typeface="Arial"/>
              </a:rPr>
              <a:t>Noteer dit op de kaart en geef met kleuren het niveau aan.</a:t>
            </a:r>
          </a:p>
          <a:p>
            <a:pPr marL="171450" indent="-171450">
              <a:spcBef>
                <a:spcPts val="300"/>
              </a:spcBef>
              <a:buFont typeface="Arial"/>
              <a:buChar char="•"/>
            </a:pPr>
            <a:endParaRPr lang="nl-NL" sz="1200" dirty="0">
              <a:solidFill>
                <a:srgbClr val="DB0651"/>
              </a:solidFill>
              <a:latin typeface="Arial"/>
              <a:cs typeface="Arial"/>
            </a:endParaRPr>
          </a:p>
          <a:p>
            <a:pPr>
              <a:spcAft>
                <a:spcPts val="300"/>
              </a:spcAft>
            </a:pPr>
            <a:r>
              <a:rPr lang="nl-NL" sz="1300" b="1" noProof="1">
                <a:solidFill>
                  <a:srgbClr val="009C82"/>
                </a:solidFill>
                <a:latin typeface="Arial"/>
                <a:cs typeface="Arial"/>
              </a:rPr>
              <a:t>Leerinhoud - BoKSA</a:t>
            </a:r>
            <a:endParaRPr lang="en-US" sz="1300" noProof="1">
              <a:solidFill>
                <a:srgbClr val="009C82"/>
              </a:solidFill>
              <a:latin typeface="Arial"/>
              <a:cs typeface="Arial"/>
            </a:endParaRPr>
          </a:p>
          <a:p>
            <a:r>
              <a:rPr lang="nl-NL" sz="1200" noProof="1">
                <a:latin typeface="Arial"/>
                <a:cs typeface="Arial"/>
              </a:rPr>
              <a:t>Welke body of knowledge, skills en attitudes is nodig </a:t>
            </a:r>
            <a:br>
              <a:rPr lang="nl-NL" sz="1200" noProof="1">
                <a:latin typeface="Arial"/>
                <a:cs typeface="Arial"/>
              </a:rPr>
            </a:br>
            <a:r>
              <a:rPr lang="nl-NL" sz="1200" noProof="1">
                <a:latin typeface="Arial"/>
                <a:cs typeface="Arial"/>
              </a:rPr>
              <a:t>om elke gestelde prestatie te kunnen leveren?</a:t>
            </a:r>
            <a:endParaRPr lang="nl-NL" sz="1200" noProof="1">
              <a:latin typeface="Arial" panose="020B0604020202020204" pitchFamily="34" charset="0"/>
              <a:cs typeface="Arial" panose="020B0604020202020204" pitchFamily="34" charset="0"/>
            </a:endParaRPr>
          </a:p>
          <a:p>
            <a:pPr marL="171450" indent="-171450" defTabSz="895350">
              <a:spcBef>
                <a:spcPts val="300"/>
              </a:spcBef>
              <a:buFont typeface="Arial,Sans-Serif"/>
              <a:buChar char="•"/>
              <a:tabLst>
                <a:tab pos="180975" algn="l"/>
              </a:tabLst>
            </a:pPr>
            <a:r>
              <a:rPr lang="nl-NL" sz="1200" noProof="1">
                <a:solidFill>
                  <a:srgbClr val="DB0651"/>
                </a:solidFill>
                <a:latin typeface="Arial"/>
                <a:cs typeface="Arial"/>
              </a:rPr>
              <a:t>Gebruik per prestatie één BoKSA-kaart. Noteer op de kaart alle BoKSA-onderdelen behorend tot deze prestatie.</a:t>
            </a:r>
          </a:p>
          <a:p>
            <a:pPr marL="171450" indent="-171450" defTabSz="895350">
              <a:spcBef>
                <a:spcPts val="300"/>
              </a:spcBef>
              <a:buFont typeface="Arial,Sans-Serif"/>
              <a:buChar char="•"/>
              <a:tabLst>
                <a:tab pos="180975" algn="l"/>
              </a:tabLst>
            </a:pPr>
            <a:r>
              <a:rPr lang="nl-NL" sz="1200" noProof="1">
                <a:solidFill>
                  <a:srgbClr val="DB0651"/>
                </a:solidFill>
                <a:latin typeface="Arial"/>
                <a:cs typeface="Arial"/>
              </a:rPr>
              <a:t>Geef de BoSKA-onderdelen de letters a,b,c, etc. </a:t>
            </a:r>
            <a:endParaRPr lang="en-US" sz="1200" noProof="1">
              <a:solidFill>
                <a:srgbClr val="DB0651"/>
              </a:solidFill>
              <a:latin typeface="Arial" panose="020B0604020202020204" pitchFamily="34" charset="0"/>
              <a:cs typeface="Arial" panose="020B0604020202020204" pitchFamily="34" charset="0"/>
            </a:endParaRPr>
          </a:p>
          <a:p>
            <a:pPr defTabSz="895350">
              <a:tabLst>
                <a:tab pos="180975" algn="l"/>
              </a:tabLst>
            </a:pPr>
            <a:endParaRPr lang="nl-NL" sz="1200" noProof="1">
              <a:solidFill>
                <a:srgbClr val="DB0651"/>
              </a:solidFill>
              <a:latin typeface="Arial" panose="020B0604020202020204" pitchFamily="34" charset="0"/>
              <a:cs typeface="Arial" panose="020B0604020202020204" pitchFamily="34" charset="0"/>
            </a:endParaRPr>
          </a:p>
          <a:p>
            <a:pPr defTabSz="895350">
              <a:tabLst>
                <a:tab pos="180975" algn="l"/>
              </a:tabLst>
            </a:pPr>
            <a:r>
              <a:rPr lang="nl-NL" sz="1200" noProof="1">
                <a:latin typeface="Arial"/>
                <a:cs typeface="Arial"/>
              </a:rPr>
              <a:t>Op welk niveau van Miller moet de student deze </a:t>
            </a:r>
            <a:endParaRPr lang="en-US" sz="1200" noProof="1">
              <a:latin typeface="Arial"/>
              <a:cs typeface="Arial"/>
            </a:endParaRPr>
          </a:p>
          <a:p>
            <a:pPr defTabSz="895350">
              <a:tabLst>
                <a:tab pos="180975" algn="l"/>
              </a:tabLst>
            </a:pPr>
            <a:r>
              <a:rPr lang="nl-NL" sz="1200" noProof="1">
                <a:latin typeface="Arial"/>
                <a:cs typeface="Arial"/>
              </a:rPr>
              <a:t>BoKSA-onderdelen beheersen?</a:t>
            </a:r>
          </a:p>
          <a:p>
            <a:pPr marL="171450" indent="-171450" defTabSz="895350">
              <a:spcBef>
                <a:spcPts val="300"/>
              </a:spcBef>
              <a:buFont typeface="Arial,Sans-Serif"/>
              <a:buChar char="•"/>
              <a:tabLst>
                <a:tab pos="180975" algn="l"/>
              </a:tabLst>
            </a:pPr>
            <a:r>
              <a:rPr lang="nl-NL" sz="1200" noProof="1">
                <a:solidFill>
                  <a:srgbClr val="DB0651"/>
                </a:solidFill>
                <a:latin typeface="Arial"/>
                <a:cs typeface="Arial"/>
              </a:rPr>
              <a:t>Geef met kleuren het niveau aan.</a:t>
            </a:r>
          </a:p>
          <a:p>
            <a:pPr defTabSz="895350">
              <a:tabLst>
                <a:tab pos="180975" algn="l"/>
              </a:tabLst>
            </a:pPr>
            <a:endParaRPr lang="nl-NL" sz="1300" b="1" noProof="1">
              <a:solidFill>
                <a:srgbClr val="009C82"/>
              </a:solidFill>
              <a:latin typeface="Arial" panose="020B0604020202020204" pitchFamily="34" charset="0"/>
              <a:cs typeface="Arial" panose="020B0604020202020204" pitchFamily="34" charset="0"/>
            </a:endParaRPr>
          </a:p>
          <a:p>
            <a:pPr>
              <a:spcAft>
                <a:spcPts val="300"/>
              </a:spcAft>
            </a:pPr>
            <a:r>
              <a:rPr lang="nl-NL" sz="1300" b="1" noProof="1">
                <a:solidFill>
                  <a:srgbClr val="009C82"/>
                </a:solidFill>
                <a:latin typeface="Arial"/>
                <a:cs typeface="Arial"/>
              </a:rPr>
              <a:t>Leeractiviteiten</a:t>
            </a:r>
            <a:endParaRPr lang="en-US" sz="1300" noProof="1">
              <a:solidFill>
                <a:srgbClr val="009C82"/>
              </a:solidFill>
              <a:latin typeface="Arial"/>
              <a:cs typeface="Arial"/>
            </a:endParaRPr>
          </a:p>
          <a:p>
            <a:r>
              <a:rPr lang="nl-NL" sz="1200" noProof="1">
                <a:latin typeface="Arial"/>
                <a:cs typeface="Arial"/>
              </a:rPr>
              <a:t>Bepaal passende leeractiviteiten.</a:t>
            </a:r>
            <a:endParaRPr lang="en-US" sz="1200" noProof="1">
              <a:latin typeface="Arial"/>
              <a:cs typeface="Arial"/>
            </a:endParaRPr>
          </a:p>
          <a:p>
            <a:pPr marL="171450" indent="-171450">
              <a:spcBef>
                <a:spcPts val="300"/>
              </a:spcBef>
              <a:buFont typeface="Arial,Sans-Serif"/>
              <a:buChar char="•"/>
            </a:pPr>
            <a:r>
              <a:rPr lang="nl-NL" sz="1200" noProof="1">
                <a:solidFill>
                  <a:srgbClr val="DB0651"/>
                </a:solidFill>
                <a:latin typeface="Arial"/>
                <a:cs typeface="Arial"/>
              </a:rPr>
              <a:t>Pak per BoKSA-onderdeel (a,b,c, etc.) de activiteitenkaart met hetzelfde niveau van Miller. Noteer per kaart het nummer van de prestatie, de letter van het onderdeel en een korte beschrijving in steekwoorden.</a:t>
            </a:r>
            <a:endParaRPr lang="en-US" sz="1200" noProof="1">
              <a:solidFill>
                <a:srgbClr val="DB0651"/>
              </a:solidFill>
              <a:latin typeface="Arial"/>
              <a:cs typeface="Arial"/>
            </a:endParaRPr>
          </a:p>
          <a:p>
            <a:pPr marL="171450" indent="-171450" defTabSz="895350">
              <a:spcBef>
                <a:spcPts val="300"/>
              </a:spcBef>
              <a:buFont typeface="Arial,Sans-Serif"/>
              <a:buChar char="•"/>
              <a:tabLst>
                <a:tab pos="180975" algn="l"/>
              </a:tabLst>
            </a:pPr>
            <a:r>
              <a:rPr lang="nl-NL" sz="1200" noProof="1">
                <a:solidFill>
                  <a:srgbClr val="DB0651"/>
                </a:solidFill>
                <a:latin typeface="Arial"/>
                <a:cs typeface="Arial"/>
              </a:rPr>
              <a:t>Kies passende leeractiviteiten m.b.v. het hulpblad. Noteer eventueel vast je eerste ideeën voor de werkvorm.</a:t>
            </a:r>
          </a:p>
          <a:p>
            <a:pPr marL="171450" indent="-171450" defTabSz="895350">
              <a:spcBef>
                <a:spcPts val="300"/>
              </a:spcBef>
              <a:buFont typeface="Arial,Sans-Serif"/>
              <a:buChar char="•"/>
              <a:tabLst>
                <a:tab pos="180975" algn="l"/>
              </a:tabLst>
            </a:pPr>
            <a:endParaRPr lang="nl-NL" sz="1300" b="1" noProof="1">
              <a:solidFill>
                <a:srgbClr val="DB0651"/>
              </a:solidFill>
              <a:latin typeface="Arial"/>
              <a:cs typeface="Arial"/>
            </a:endParaRPr>
          </a:p>
          <a:p>
            <a:pPr>
              <a:spcAft>
                <a:spcPts val="300"/>
              </a:spcAft>
            </a:pPr>
            <a:r>
              <a:rPr lang="nl-NL" sz="1300" b="1" noProof="1">
                <a:solidFill>
                  <a:srgbClr val="009C82"/>
                </a:solidFill>
                <a:latin typeface="Arial"/>
                <a:cs typeface="Arial"/>
              </a:rPr>
              <a:t>Shuffle!</a:t>
            </a:r>
            <a:endParaRPr lang="en-US" sz="1300" noProof="1">
              <a:solidFill>
                <a:srgbClr val="009C82"/>
              </a:solidFill>
              <a:latin typeface="Arial"/>
              <a:cs typeface="Arial"/>
            </a:endParaRPr>
          </a:p>
          <a:p>
            <a:r>
              <a:rPr lang="nl-NL" sz="1200" noProof="1">
                <a:solidFill>
                  <a:srgbClr val="000000"/>
                </a:solidFill>
                <a:latin typeface="Arial"/>
                <a:cs typeface="Arial"/>
              </a:rPr>
              <a:t>Shuffle de leeractiviteiten tot een onderwijsprogramma.</a:t>
            </a:r>
            <a:endParaRPr lang="en-US" sz="1200" noProof="1">
              <a:solidFill>
                <a:srgbClr val="DB0651"/>
              </a:solidFill>
              <a:latin typeface="Arial"/>
              <a:cs typeface="Arial"/>
            </a:endParaRPr>
          </a:p>
          <a:p>
            <a:pPr marL="171450" indent="-171450">
              <a:spcBef>
                <a:spcPts val="300"/>
              </a:spcBef>
              <a:buFont typeface="Arial,Sans-Serif"/>
              <a:buChar char="•"/>
            </a:pPr>
            <a:r>
              <a:rPr lang="nl-NL" sz="1200" noProof="1">
                <a:solidFill>
                  <a:srgbClr val="DB0651"/>
                </a:solidFill>
                <a:latin typeface="Arial"/>
                <a:cs typeface="Arial"/>
              </a:rPr>
              <a:t>Verdeel de leeractiviteiten over een tijdlijn.</a:t>
            </a:r>
          </a:p>
          <a:p>
            <a:pPr marL="171450" indent="-171450">
              <a:spcBef>
                <a:spcPts val="300"/>
              </a:spcBef>
              <a:buFont typeface="Arial,Sans-Serif"/>
              <a:buChar char="•"/>
            </a:pPr>
            <a:r>
              <a:rPr lang="nl-NL" sz="1200" noProof="1">
                <a:solidFill>
                  <a:srgbClr val="DB0651"/>
                </a:solidFill>
                <a:latin typeface="Arial"/>
                <a:cs typeface="Arial"/>
              </a:rPr>
              <a:t>Tip: Gebruik de blended learning wave om je activiteiten </a:t>
            </a:r>
            <a:br>
              <a:rPr lang="nl-NL" sz="1200" noProof="1">
                <a:latin typeface="Arial"/>
                <a:cs typeface="Arial"/>
              </a:rPr>
            </a:br>
            <a:r>
              <a:rPr lang="nl-NL" sz="1200" noProof="1">
                <a:solidFill>
                  <a:srgbClr val="DB0651"/>
                </a:solidFill>
                <a:latin typeface="Arial"/>
                <a:cs typeface="Arial"/>
              </a:rPr>
              <a:t>in de tijd te plotten en de blend inzichtelijk te maken</a:t>
            </a:r>
          </a:p>
          <a:p>
            <a:pPr>
              <a:spcBef>
                <a:spcPts val="300"/>
              </a:spcBef>
            </a:pPr>
            <a:endParaRPr lang="nl-NL" sz="1200" noProof="1">
              <a:solidFill>
                <a:srgbClr val="DB0651"/>
              </a:solidFill>
              <a:latin typeface="Arial"/>
              <a:cs typeface="Arial"/>
            </a:endParaRPr>
          </a:p>
          <a:p>
            <a:pPr defTabSz="895350">
              <a:spcBef>
                <a:spcPts val="300"/>
              </a:spcBef>
              <a:tabLst>
                <a:tab pos="180975" algn="l"/>
              </a:tabLst>
            </a:pPr>
            <a:endParaRPr lang="nl-NL" sz="1100" b="1" noProof="1">
              <a:solidFill>
                <a:srgbClr val="DB0651"/>
              </a:solidFill>
              <a:latin typeface="Arial"/>
              <a:cs typeface="Arial"/>
            </a:endParaRPr>
          </a:p>
          <a:p>
            <a:pPr>
              <a:spcAft>
                <a:spcPts val="300"/>
              </a:spcAft>
            </a:pPr>
            <a:r>
              <a:rPr lang="nl-NL" sz="1300" b="1" noProof="1">
                <a:solidFill>
                  <a:srgbClr val="009C82"/>
                </a:solidFill>
                <a:latin typeface="Arial"/>
                <a:cs typeface="Arial"/>
              </a:rPr>
              <a:t>Werk uit tot concrete werkvormen</a:t>
            </a:r>
            <a:endParaRPr lang="en-US" sz="1300" noProof="1">
              <a:solidFill>
                <a:srgbClr val="009C82"/>
              </a:solidFill>
              <a:latin typeface="Arial"/>
              <a:cs typeface="Arial"/>
            </a:endParaRPr>
          </a:p>
          <a:p>
            <a:r>
              <a:rPr lang="nl-NL" sz="1200" noProof="1">
                <a:solidFill>
                  <a:srgbClr val="000000"/>
                </a:solidFill>
                <a:latin typeface="Arial"/>
                <a:cs typeface="Arial"/>
              </a:rPr>
              <a:t>Concretiseer je werkvormen (hoe, wat, wanneer) en zorg voor een goede blend.</a:t>
            </a:r>
            <a:endParaRPr lang="en-US" sz="1200" noProof="1">
              <a:solidFill>
                <a:srgbClr val="DB0651"/>
              </a:solidFill>
              <a:latin typeface="Arial"/>
              <a:cs typeface="Arial"/>
            </a:endParaRPr>
          </a:p>
          <a:p>
            <a:pPr marL="171450" indent="-171450">
              <a:spcBef>
                <a:spcPts val="300"/>
              </a:spcBef>
              <a:buFont typeface="Arial,Sans-Serif"/>
              <a:buChar char="•"/>
            </a:pPr>
            <a:r>
              <a:rPr lang="nl-NL" sz="1200" noProof="1">
                <a:solidFill>
                  <a:srgbClr val="DB0651"/>
                </a:solidFill>
                <a:latin typeface="Arial"/>
                <a:cs typeface="Arial"/>
              </a:rPr>
              <a:t>Kies m.b.v. Blendy geschikte werkvormen en tools.</a:t>
            </a:r>
          </a:p>
          <a:p>
            <a:pPr marL="171450" indent="-171450">
              <a:spcBef>
                <a:spcPts val="300"/>
              </a:spcBef>
              <a:buFont typeface="Arial,Sans-Serif"/>
              <a:buChar char="•"/>
            </a:pPr>
            <a:r>
              <a:rPr lang="nl-NL" sz="1200" noProof="1">
                <a:solidFill>
                  <a:srgbClr val="DB0651"/>
                </a:solidFill>
                <a:latin typeface="Arial"/>
                <a:cs typeface="Arial"/>
              </a:rPr>
              <a:t>Tip: Gebruik </a:t>
            </a:r>
            <a:r>
              <a:rPr lang="nl-NL" sz="1200" noProof="1">
                <a:solidFill>
                  <a:srgbClr val="DB0651"/>
                </a:solidFill>
                <a:latin typeface="Arial"/>
                <a:cs typeface="Arial"/>
                <a:hlinkClick r:id="rId4"/>
              </a:rPr>
              <a:t>de ontwikkeltemplate </a:t>
            </a:r>
            <a:r>
              <a:rPr lang="nl-NL" sz="1200" noProof="1">
                <a:solidFill>
                  <a:srgbClr val="DB0651"/>
                </a:solidFill>
                <a:latin typeface="Arial"/>
                <a:cs typeface="Arial"/>
              </a:rPr>
              <a:t>om de werkvormen verder uit te werken.</a:t>
            </a:r>
            <a:endParaRPr lang="nl-NL" sz="1200" b="1" noProof="1">
              <a:solidFill>
                <a:srgbClr val="009C82"/>
              </a:solidFill>
              <a:latin typeface="Arial" panose="020B0604020202020204" pitchFamily="34" charset="0"/>
              <a:cs typeface="Arial" panose="020B0604020202020204" pitchFamily="34" charset="0"/>
            </a:endParaRPr>
          </a:p>
          <a:p>
            <a:pPr>
              <a:spcBef>
                <a:spcPts val="300"/>
              </a:spcBef>
            </a:pPr>
            <a:endParaRPr lang="nl-NL" sz="1200" dirty="0">
              <a:cs typeface="Calibri" panose="020F0502020204030204"/>
            </a:endParaRPr>
          </a:p>
          <a:p>
            <a:endParaRPr lang="nl-NL" sz="1200" b="1" dirty="0">
              <a:solidFill>
                <a:srgbClr val="000000"/>
              </a:solidFill>
              <a:latin typeface="Arial" panose="020B0604020202020204" pitchFamily="34" charset="0"/>
              <a:cs typeface="Arial" panose="020B0604020202020204" pitchFamily="34" charset="0"/>
            </a:endParaRPr>
          </a:p>
          <a:p>
            <a:endParaRPr lang="nl-NL" sz="1200" dirty="0"/>
          </a:p>
        </p:txBody>
      </p:sp>
      <p:sp>
        <p:nvSpPr>
          <p:cNvPr id="9" name="Tekstvak 8">
            <a:extLst>
              <a:ext uri="{FF2B5EF4-FFF2-40B4-BE49-F238E27FC236}">
                <a16:creationId xmlns:a16="http://schemas.microsoft.com/office/drawing/2014/main" id="{F2A99D10-2C98-01EF-2DB9-77E74674F94A}"/>
              </a:ext>
            </a:extLst>
          </p:cNvPr>
          <p:cNvSpPr txBox="1"/>
          <p:nvPr/>
        </p:nvSpPr>
        <p:spPr>
          <a:xfrm>
            <a:off x="-1371" y="533758"/>
            <a:ext cx="535326"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nl-NL" sz="4400">
                <a:solidFill>
                  <a:srgbClr val="009C82"/>
                </a:solidFill>
                <a:latin typeface="Arial"/>
                <a:cs typeface="Arial"/>
              </a:rPr>
              <a:t>1</a:t>
            </a:r>
            <a:endParaRPr lang="nl-NL" sz="1200" b="1">
              <a:solidFill>
                <a:srgbClr val="009C82"/>
              </a:solidFill>
              <a:latin typeface="Arial"/>
              <a:cs typeface="Arial"/>
            </a:endParaRPr>
          </a:p>
        </p:txBody>
      </p:sp>
      <p:sp>
        <p:nvSpPr>
          <p:cNvPr id="10" name="Tekstvak 9">
            <a:extLst>
              <a:ext uri="{FF2B5EF4-FFF2-40B4-BE49-F238E27FC236}">
                <a16:creationId xmlns:a16="http://schemas.microsoft.com/office/drawing/2014/main" id="{94B4D168-FA61-0024-65ED-BC10F8C6261E}"/>
              </a:ext>
            </a:extLst>
          </p:cNvPr>
          <p:cNvSpPr txBox="1"/>
          <p:nvPr/>
        </p:nvSpPr>
        <p:spPr>
          <a:xfrm>
            <a:off x="36438" y="2772508"/>
            <a:ext cx="535326"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nl-NL" sz="4400">
                <a:solidFill>
                  <a:srgbClr val="009C82"/>
                </a:solidFill>
                <a:latin typeface="Arial"/>
                <a:cs typeface="Arial"/>
              </a:rPr>
              <a:t>2</a:t>
            </a:r>
          </a:p>
        </p:txBody>
      </p:sp>
      <p:sp>
        <p:nvSpPr>
          <p:cNvPr id="11" name="Tekstvak 10">
            <a:extLst>
              <a:ext uri="{FF2B5EF4-FFF2-40B4-BE49-F238E27FC236}">
                <a16:creationId xmlns:a16="http://schemas.microsoft.com/office/drawing/2014/main" id="{C5480638-BFDC-1CAB-6A60-C8146DF833FC}"/>
              </a:ext>
            </a:extLst>
          </p:cNvPr>
          <p:cNvSpPr txBox="1"/>
          <p:nvPr/>
        </p:nvSpPr>
        <p:spPr>
          <a:xfrm>
            <a:off x="36724" y="4969440"/>
            <a:ext cx="535326"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nl-NL" sz="4400">
                <a:solidFill>
                  <a:srgbClr val="009C82"/>
                </a:solidFill>
                <a:latin typeface="Arial"/>
                <a:cs typeface="Arial"/>
              </a:rPr>
              <a:t>3</a:t>
            </a:r>
          </a:p>
        </p:txBody>
      </p:sp>
      <p:sp>
        <p:nvSpPr>
          <p:cNvPr id="12" name="Tekstvak 11">
            <a:extLst>
              <a:ext uri="{FF2B5EF4-FFF2-40B4-BE49-F238E27FC236}">
                <a16:creationId xmlns:a16="http://schemas.microsoft.com/office/drawing/2014/main" id="{854737B3-C197-A802-BD1B-86318C418672}"/>
              </a:ext>
            </a:extLst>
          </p:cNvPr>
          <p:cNvSpPr txBox="1"/>
          <p:nvPr/>
        </p:nvSpPr>
        <p:spPr>
          <a:xfrm>
            <a:off x="58527" y="6797991"/>
            <a:ext cx="535326"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nl-NL" sz="4400">
                <a:solidFill>
                  <a:srgbClr val="009C82"/>
                </a:solidFill>
                <a:latin typeface="Arial"/>
                <a:cs typeface="Arial"/>
              </a:rPr>
              <a:t>4</a:t>
            </a:r>
          </a:p>
        </p:txBody>
      </p:sp>
      <p:sp>
        <p:nvSpPr>
          <p:cNvPr id="13" name="Tekstvak 12">
            <a:extLst>
              <a:ext uri="{FF2B5EF4-FFF2-40B4-BE49-F238E27FC236}">
                <a16:creationId xmlns:a16="http://schemas.microsoft.com/office/drawing/2014/main" id="{1E2F5A2A-C45D-80E0-BC8A-06E21E513869}"/>
              </a:ext>
            </a:extLst>
          </p:cNvPr>
          <p:cNvSpPr txBox="1"/>
          <p:nvPr/>
        </p:nvSpPr>
        <p:spPr>
          <a:xfrm>
            <a:off x="31795" y="8272800"/>
            <a:ext cx="535326"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nl-NL" sz="4400" dirty="0">
                <a:solidFill>
                  <a:srgbClr val="009C82"/>
                </a:solidFill>
                <a:latin typeface="Arial"/>
                <a:cs typeface="Arial"/>
              </a:rPr>
              <a:t>5</a:t>
            </a:r>
          </a:p>
        </p:txBody>
      </p:sp>
      <p:pic>
        <p:nvPicPr>
          <p:cNvPr id="3" name="Afbeelding 2" descr="Afbeelding met tafel&#10;&#10;Automatisch gegenereerde beschrijving">
            <a:extLst>
              <a:ext uri="{FF2B5EF4-FFF2-40B4-BE49-F238E27FC236}">
                <a16:creationId xmlns:a16="http://schemas.microsoft.com/office/drawing/2014/main" id="{91D1758C-1831-3FD7-C1D4-3D5F13AAEB33}"/>
              </a:ext>
            </a:extLst>
          </p:cNvPr>
          <p:cNvPicPr>
            <a:picLocks noChangeAspect="1"/>
          </p:cNvPicPr>
          <p:nvPr/>
        </p:nvPicPr>
        <p:blipFill>
          <a:blip r:embed="rId5"/>
          <a:stretch>
            <a:fillRect/>
          </a:stretch>
        </p:blipFill>
        <p:spPr>
          <a:xfrm>
            <a:off x="4871357" y="709476"/>
            <a:ext cx="1402796" cy="1987208"/>
          </a:xfrm>
          <a:prstGeom prst="rect">
            <a:avLst/>
          </a:prstGeom>
        </p:spPr>
      </p:pic>
      <p:pic>
        <p:nvPicPr>
          <p:cNvPr id="16" name="Afbeelding 15">
            <a:extLst>
              <a:ext uri="{FF2B5EF4-FFF2-40B4-BE49-F238E27FC236}">
                <a16:creationId xmlns:a16="http://schemas.microsoft.com/office/drawing/2014/main" id="{5486295A-86E7-CECF-2CA3-54B1B85ECA03}"/>
              </a:ext>
            </a:extLst>
          </p:cNvPr>
          <p:cNvPicPr>
            <a:picLocks noChangeAspect="1"/>
          </p:cNvPicPr>
          <p:nvPr/>
        </p:nvPicPr>
        <p:blipFill>
          <a:blip r:embed="rId6"/>
          <a:stretch>
            <a:fillRect/>
          </a:stretch>
        </p:blipFill>
        <p:spPr>
          <a:xfrm>
            <a:off x="4871357" y="2926747"/>
            <a:ext cx="1402796" cy="1939161"/>
          </a:xfrm>
          <a:prstGeom prst="rect">
            <a:avLst/>
          </a:prstGeom>
        </p:spPr>
      </p:pic>
      <p:cxnSp>
        <p:nvCxnSpPr>
          <p:cNvPr id="19" name="Rechte verbindingslijn 18">
            <a:extLst>
              <a:ext uri="{FF2B5EF4-FFF2-40B4-BE49-F238E27FC236}">
                <a16:creationId xmlns:a16="http://schemas.microsoft.com/office/drawing/2014/main" id="{2A848FCB-7C96-EAD0-D0C6-E8E57EE60008}"/>
              </a:ext>
            </a:extLst>
          </p:cNvPr>
          <p:cNvCxnSpPr/>
          <p:nvPr/>
        </p:nvCxnSpPr>
        <p:spPr>
          <a:xfrm>
            <a:off x="-2691" y="2808798"/>
            <a:ext cx="6858000" cy="0"/>
          </a:xfrm>
          <a:prstGeom prst="line">
            <a:avLst/>
          </a:prstGeom>
          <a:ln w="12700">
            <a:solidFill>
              <a:schemeClr val="tx1">
                <a:lumMod val="50000"/>
                <a:lumOff val="50000"/>
              </a:schemeClr>
            </a:solidFill>
            <a:prstDash val="dash"/>
          </a:ln>
        </p:spPr>
        <p:style>
          <a:lnRef idx="1">
            <a:schemeClr val="dk1"/>
          </a:lnRef>
          <a:fillRef idx="0">
            <a:schemeClr val="dk1"/>
          </a:fillRef>
          <a:effectRef idx="0">
            <a:schemeClr val="dk1"/>
          </a:effectRef>
          <a:fontRef idx="minor">
            <a:schemeClr val="tx1"/>
          </a:fontRef>
        </p:style>
      </p:cxnSp>
      <p:cxnSp>
        <p:nvCxnSpPr>
          <p:cNvPr id="20" name="Rechte verbindingslijn 19">
            <a:extLst>
              <a:ext uri="{FF2B5EF4-FFF2-40B4-BE49-F238E27FC236}">
                <a16:creationId xmlns:a16="http://schemas.microsoft.com/office/drawing/2014/main" id="{1457BB37-8BAA-E7C4-2824-C7C439C27293}"/>
              </a:ext>
            </a:extLst>
          </p:cNvPr>
          <p:cNvCxnSpPr/>
          <p:nvPr/>
        </p:nvCxnSpPr>
        <p:spPr>
          <a:xfrm>
            <a:off x="-5147" y="5003851"/>
            <a:ext cx="6858000" cy="0"/>
          </a:xfrm>
          <a:prstGeom prst="line">
            <a:avLst/>
          </a:prstGeom>
          <a:ln w="12700">
            <a:solidFill>
              <a:schemeClr val="tx1">
                <a:lumMod val="50000"/>
                <a:lumOff val="50000"/>
              </a:schemeClr>
            </a:solidFill>
            <a:prstDash val="dash"/>
          </a:ln>
        </p:spPr>
        <p:style>
          <a:lnRef idx="1">
            <a:schemeClr val="dk1"/>
          </a:lnRef>
          <a:fillRef idx="0">
            <a:schemeClr val="dk1"/>
          </a:fillRef>
          <a:effectRef idx="0">
            <a:schemeClr val="dk1"/>
          </a:effectRef>
          <a:fontRef idx="minor">
            <a:schemeClr val="tx1"/>
          </a:fontRef>
        </p:style>
      </p:cxnSp>
      <p:cxnSp>
        <p:nvCxnSpPr>
          <p:cNvPr id="21" name="Rechte verbindingslijn 20">
            <a:extLst>
              <a:ext uri="{FF2B5EF4-FFF2-40B4-BE49-F238E27FC236}">
                <a16:creationId xmlns:a16="http://schemas.microsoft.com/office/drawing/2014/main" id="{CD665C6C-49E1-04BA-C6C1-FDB542AFC4C8}"/>
              </a:ext>
            </a:extLst>
          </p:cNvPr>
          <p:cNvCxnSpPr/>
          <p:nvPr/>
        </p:nvCxnSpPr>
        <p:spPr>
          <a:xfrm>
            <a:off x="2229" y="6810530"/>
            <a:ext cx="6858000" cy="0"/>
          </a:xfrm>
          <a:prstGeom prst="line">
            <a:avLst/>
          </a:prstGeom>
          <a:ln w="12700">
            <a:solidFill>
              <a:schemeClr val="tx1">
                <a:lumMod val="50000"/>
                <a:lumOff val="50000"/>
              </a:schemeClr>
            </a:solidFill>
            <a:prstDash val="dash"/>
          </a:ln>
        </p:spPr>
        <p:style>
          <a:lnRef idx="1">
            <a:schemeClr val="dk1"/>
          </a:lnRef>
          <a:fillRef idx="0">
            <a:schemeClr val="dk1"/>
          </a:fillRef>
          <a:effectRef idx="0">
            <a:schemeClr val="dk1"/>
          </a:effectRef>
          <a:fontRef idx="minor">
            <a:schemeClr val="tx1"/>
          </a:fontRef>
        </p:style>
      </p:cxnSp>
      <p:cxnSp>
        <p:nvCxnSpPr>
          <p:cNvPr id="22" name="Rechte verbindingslijn 21">
            <a:extLst>
              <a:ext uri="{FF2B5EF4-FFF2-40B4-BE49-F238E27FC236}">
                <a16:creationId xmlns:a16="http://schemas.microsoft.com/office/drawing/2014/main" id="{EADC30C4-0952-0902-111D-A4482160C023}"/>
              </a:ext>
            </a:extLst>
          </p:cNvPr>
          <p:cNvCxnSpPr/>
          <p:nvPr/>
        </p:nvCxnSpPr>
        <p:spPr>
          <a:xfrm>
            <a:off x="-5145" y="8292745"/>
            <a:ext cx="6858000" cy="0"/>
          </a:xfrm>
          <a:prstGeom prst="line">
            <a:avLst/>
          </a:prstGeom>
          <a:ln w="12700">
            <a:solidFill>
              <a:schemeClr val="tx1">
                <a:lumMod val="50000"/>
                <a:lumOff val="50000"/>
              </a:schemeClr>
            </a:solidFill>
            <a:prstDash val="dash"/>
          </a:ln>
        </p:spPr>
        <p:style>
          <a:lnRef idx="1">
            <a:schemeClr val="dk1"/>
          </a:lnRef>
          <a:fillRef idx="0">
            <a:schemeClr val="dk1"/>
          </a:fillRef>
          <a:effectRef idx="0">
            <a:schemeClr val="dk1"/>
          </a:effectRef>
          <a:fontRef idx="minor">
            <a:schemeClr val="tx1"/>
          </a:fontRef>
        </p:style>
      </p:cxnSp>
      <p:pic>
        <p:nvPicPr>
          <p:cNvPr id="23" name="Afbeelding 22">
            <a:extLst>
              <a:ext uri="{FF2B5EF4-FFF2-40B4-BE49-F238E27FC236}">
                <a16:creationId xmlns:a16="http://schemas.microsoft.com/office/drawing/2014/main" id="{705FCB7E-3F92-834A-0794-509ADA7B9EBB}"/>
              </a:ext>
            </a:extLst>
          </p:cNvPr>
          <p:cNvPicPr>
            <a:picLocks noChangeAspect="1"/>
          </p:cNvPicPr>
          <p:nvPr/>
        </p:nvPicPr>
        <p:blipFill>
          <a:blip r:embed="rId6"/>
          <a:stretch>
            <a:fillRect/>
          </a:stretch>
        </p:blipFill>
        <p:spPr>
          <a:xfrm>
            <a:off x="4871357" y="5078272"/>
            <a:ext cx="1198006" cy="1656069"/>
          </a:xfrm>
          <a:prstGeom prst="rect">
            <a:avLst/>
          </a:prstGeom>
        </p:spPr>
      </p:pic>
      <p:pic>
        <p:nvPicPr>
          <p:cNvPr id="72" name="Afbeelding 71">
            <a:extLst>
              <a:ext uri="{FF2B5EF4-FFF2-40B4-BE49-F238E27FC236}">
                <a16:creationId xmlns:a16="http://schemas.microsoft.com/office/drawing/2014/main" id="{D899662B-ED78-205F-F4B2-9800ED8313A1}"/>
              </a:ext>
            </a:extLst>
          </p:cNvPr>
          <p:cNvPicPr>
            <a:picLocks noChangeAspect="1"/>
          </p:cNvPicPr>
          <p:nvPr/>
        </p:nvPicPr>
        <p:blipFill rotWithShape="1">
          <a:blip r:embed="rId7"/>
          <a:srcRect l="-1" r="64345"/>
          <a:stretch/>
        </p:blipFill>
        <p:spPr>
          <a:xfrm>
            <a:off x="4871357" y="8368936"/>
            <a:ext cx="1954848" cy="1489447"/>
          </a:xfrm>
          <a:prstGeom prst="rect">
            <a:avLst/>
          </a:prstGeom>
        </p:spPr>
      </p:pic>
      <p:pic>
        <p:nvPicPr>
          <p:cNvPr id="5" name="Afbeelding 4">
            <a:extLst>
              <a:ext uri="{FF2B5EF4-FFF2-40B4-BE49-F238E27FC236}">
                <a16:creationId xmlns:a16="http://schemas.microsoft.com/office/drawing/2014/main" id="{F8E480E5-9027-731E-0AB3-90BA26166BBD}"/>
              </a:ext>
            </a:extLst>
          </p:cNvPr>
          <p:cNvPicPr/>
          <p:nvPr/>
        </p:nvPicPr>
        <p:blipFill>
          <a:blip r:embed="rId8"/>
          <a:stretch>
            <a:fillRect/>
          </a:stretch>
        </p:blipFill>
        <p:spPr>
          <a:xfrm rot="2013220">
            <a:off x="5731233" y="1503891"/>
            <a:ext cx="811090" cy="1016325"/>
          </a:xfrm>
          <a:prstGeom prst="rect">
            <a:avLst/>
          </a:prstGeom>
        </p:spPr>
      </p:pic>
      <p:pic>
        <p:nvPicPr>
          <p:cNvPr id="7" name="Afbeelding 6">
            <a:extLst>
              <a:ext uri="{FF2B5EF4-FFF2-40B4-BE49-F238E27FC236}">
                <a16:creationId xmlns:a16="http://schemas.microsoft.com/office/drawing/2014/main" id="{03676063-F8B4-09FE-100C-16F05D064D1B}"/>
              </a:ext>
            </a:extLst>
          </p:cNvPr>
          <p:cNvPicPr/>
          <p:nvPr/>
        </p:nvPicPr>
        <p:blipFill>
          <a:blip r:embed="rId8"/>
          <a:stretch>
            <a:fillRect/>
          </a:stretch>
        </p:blipFill>
        <p:spPr>
          <a:xfrm rot="2013220">
            <a:off x="5731233" y="3707324"/>
            <a:ext cx="811090" cy="1016325"/>
          </a:xfrm>
          <a:prstGeom prst="rect">
            <a:avLst/>
          </a:prstGeom>
        </p:spPr>
      </p:pic>
      <p:pic>
        <p:nvPicPr>
          <p:cNvPr id="6" name="Afbeelding 5">
            <a:extLst>
              <a:ext uri="{FF2B5EF4-FFF2-40B4-BE49-F238E27FC236}">
                <a16:creationId xmlns:a16="http://schemas.microsoft.com/office/drawing/2014/main" id="{5B985D5A-7F1E-FB67-E21E-8F44547A881B}"/>
              </a:ext>
            </a:extLst>
          </p:cNvPr>
          <p:cNvPicPr>
            <a:picLocks noChangeAspect="1"/>
          </p:cNvPicPr>
          <p:nvPr/>
        </p:nvPicPr>
        <p:blipFill>
          <a:blip r:embed="rId9"/>
          <a:stretch>
            <a:fillRect/>
          </a:stretch>
        </p:blipFill>
        <p:spPr>
          <a:xfrm rot="1759966">
            <a:off x="5742380" y="5483944"/>
            <a:ext cx="788795" cy="1139371"/>
          </a:xfrm>
          <a:prstGeom prst="rect">
            <a:avLst/>
          </a:prstGeom>
        </p:spPr>
      </p:pic>
      <p:pic>
        <p:nvPicPr>
          <p:cNvPr id="8" name="Afbeelding 7">
            <a:extLst>
              <a:ext uri="{FF2B5EF4-FFF2-40B4-BE49-F238E27FC236}">
                <a16:creationId xmlns:a16="http://schemas.microsoft.com/office/drawing/2014/main" id="{99C44DC5-9D53-0775-C20C-EE2743F13929}"/>
              </a:ext>
            </a:extLst>
          </p:cNvPr>
          <p:cNvPicPr>
            <a:picLocks noChangeAspect="1"/>
          </p:cNvPicPr>
          <p:nvPr/>
        </p:nvPicPr>
        <p:blipFill>
          <a:blip r:embed="rId10"/>
          <a:stretch>
            <a:fillRect/>
          </a:stretch>
        </p:blipFill>
        <p:spPr>
          <a:xfrm>
            <a:off x="4657391" y="7020455"/>
            <a:ext cx="2133226" cy="1153286"/>
          </a:xfrm>
          <a:prstGeom prst="rect">
            <a:avLst/>
          </a:prstGeom>
        </p:spPr>
      </p:pic>
    </p:spTree>
    <p:custDataLst>
      <p:tags r:id="rId1"/>
    </p:custDataLst>
    <p:extLst>
      <p:ext uri="{BB962C8B-B14F-4D97-AF65-F5344CB8AC3E}">
        <p14:creationId xmlns:p14="http://schemas.microsoft.com/office/powerpoint/2010/main" val="93222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hthoek 16">
            <a:extLst>
              <a:ext uri="{FF2B5EF4-FFF2-40B4-BE49-F238E27FC236}">
                <a16:creationId xmlns:a16="http://schemas.microsoft.com/office/drawing/2014/main" id="{D9E8EEA8-FA12-2745-4FD9-D5B8ED7D86B9}"/>
              </a:ext>
            </a:extLst>
          </p:cNvPr>
          <p:cNvSpPr>
            <a:spLocks noGrp="1" noRot="1" noMove="1" noResize="1" noEditPoints="1" noAdjustHandles="1" noChangeArrowheads="1" noChangeShapeType="1"/>
          </p:cNvSpPr>
          <p:nvPr/>
        </p:nvSpPr>
        <p:spPr>
          <a:xfrm>
            <a:off x="1082027" y="1697112"/>
            <a:ext cx="5784530" cy="885162"/>
          </a:xfrm>
          <a:prstGeom prst="rect">
            <a:avLst/>
          </a:prstGeom>
          <a:solidFill>
            <a:srgbClr val="C6C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2" name="Rechthoek 21">
            <a:extLst>
              <a:ext uri="{FF2B5EF4-FFF2-40B4-BE49-F238E27FC236}">
                <a16:creationId xmlns:a16="http://schemas.microsoft.com/office/drawing/2014/main" id="{9805BB2B-B813-4F1C-0201-B80234DF3FFE}"/>
              </a:ext>
            </a:extLst>
          </p:cNvPr>
          <p:cNvSpPr>
            <a:spLocks noGrp="1" noRot="1" noMove="1" noResize="1" noEditPoints="1" noAdjustHandles="1" noChangeArrowheads="1" noChangeShapeType="1"/>
          </p:cNvSpPr>
          <p:nvPr/>
        </p:nvSpPr>
        <p:spPr>
          <a:xfrm>
            <a:off x="1073470" y="3224463"/>
            <a:ext cx="5784530" cy="6681537"/>
          </a:xfrm>
          <a:prstGeom prst="rect">
            <a:avLst/>
          </a:prstGeom>
          <a:solidFill>
            <a:srgbClr val="C6C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Rechthoek 8">
            <a:extLst>
              <a:ext uri="{FF2B5EF4-FFF2-40B4-BE49-F238E27FC236}">
                <a16:creationId xmlns:a16="http://schemas.microsoft.com/office/drawing/2014/main" id="{4E8E73DA-C674-7A00-4649-67E2ED970FB2}"/>
              </a:ext>
            </a:extLst>
          </p:cNvPr>
          <p:cNvSpPr>
            <a:spLocks noGrp="1" noRot="1" noMove="1" noResize="1" noEditPoints="1" noAdjustHandles="1" noChangeArrowheads="1" noChangeShapeType="1"/>
          </p:cNvSpPr>
          <p:nvPr/>
        </p:nvSpPr>
        <p:spPr>
          <a:xfrm>
            <a:off x="1073470" y="-1425"/>
            <a:ext cx="5784530" cy="1054100"/>
          </a:xfrm>
          <a:prstGeom prst="rect">
            <a:avLst/>
          </a:prstGeom>
          <a:solidFill>
            <a:srgbClr val="C6C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voettekst 1">
            <a:extLst>
              <a:ext uri="{FF2B5EF4-FFF2-40B4-BE49-F238E27FC236}">
                <a16:creationId xmlns:a16="http://schemas.microsoft.com/office/drawing/2014/main" id="{E289DB61-8272-1046-4B80-8EA77E52E727}"/>
              </a:ext>
            </a:extLst>
          </p:cNvPr>
          <p:cNvSpPr>
            <a:spLocks noGrp="1" noRot="1" noMove="1" noResize="1" noEditPoints="1" noAdjustHandles="1" noChangeArrowheads="1" noChangeShapeType="1"/>
          </p:cNvSpPr>
          <p:nvPr>
            <p:ph type="ftr" sz="quarter" idx="11"/>
          </p:nvPr>
        </p:nvSpPr>
        <p:spPr>
          <a:xfrm>
            <a:off x="1193800" y="9720348"/>
            <a:ext cx="5664199" cy="201253"/>
          </a:xfrm>
        </p:spPr>
        <p:txBody>
          <a:bodyPr/>
          <a:lstStyle/>
          <a:p>
            <a:r>
              <a:rPr lang="nl-NL" dirty="0">
                <a:latin typeface="Arial"/>
                <a:cs typeface="Arial"/>
              </a:rPr>
              <a:t>SHUFFLE 4.0 update door Saxion OSS-TLC – Variant Miller</a:t>
            </a:r>
            <a:endParaRPr lang="nl-NL" dirty="0">
              <a:latin typeface="Arial" panose="020B0604020202020204" pitchFamily="34" charset="0"/>
              <a:cs typeface="Arial" panose="020B0604020202020204" pitchFamily="34" charset="0"/>
            </a:endParaRPr>
          </a:p>
        </p:txBody>
      </p:sp>
      <p:sp>
        <p:nvSpPr>
          <p:cNvPr id="11" name="Tekstvak 10">
            <a:extLst>
              <a:ext uri="{FF2B5EF4-FFF2-40B4-BE49-F238E27FC236}">
                <a16:creationId xmlns:a16="http://schemas.microsoft.com/office/drawing/2014/main" id="{57A847A5-F211-264A-0F21-9264845D82DE}"/>
              </a:ext>
            </a:extLst>
          </p:cNvPr>
          <p:cNvSpPr txBox="1">
            <a:spLocks noGrp="1" noRot="1" noMove="1" noResize="1" noEditPoints="1" noAdjustHandles="1" noChangeArrowheads="1" noChangeShapeType="1"/>
          </p:cNvSpPr>
          <p:nvPr/>
        </p:nvSpPr>
        <p:spPr>
          <a:xfrm>
            <a:off x="1807200" y="2751615"/>
            <a:ext cx="4616520" cy="276999"/>
          </a:xfrm>
          <a:prstGeom prst="rect">
            <a:avLst/>
          </a:prstGeom>
          <a:noFill/>
        </p:spPr>
        <p:txBody>
          <a:bodyPr wrap="none" rtlCol="0">
            <a:spAutoFit/>
          </a:bodyPr>
          <a:lstStyle/>
          <a:p>
            <a:r>
              <a:rPr lang="nl-NL" sz="1200" dirty="0">
                <a:solidFill>
                  <a:schemeClr val="bg1">
                    <a:lumMod val="65000"/>
                  </a:schemeClr>
                </a:solidFill>
                <a:latin typeface="Arial" panose="020B0604020202020204" pitchFamily="34" charset="0"/>
                <a:cs typeface="Arial" panose="020B0604020202020204" pitchFamily="34" charset="0"/>
              </a:rPr>
              <a:t>Meerdere BoKSA-onderdelen kunnen samengenomen worden.</a:t>
            </a:r>
          </a:p>
        </p:txBody>
      </p:sp>
      <p:graphicFrame>
        <p:nvGraphicFramePr>
          <p:cNvPr id="19" name="Tabel 16">
            <a:extLst>
              <a:ext uri="{FF2B5EF4-FFF2-40B4-BE49-F238E27FC236}">
                <a16:creationId xmlns:a16="http://schemas.microsoft.com/office/drawing/2014/main" id="{52B91B66-5277-1160-80BF-9A20D71D1525}"/>
              </a:ext>
            </a:extLst>
          </p:cNvPr>
          <p:cNvGraphicFramePr>
            <a:graphicFrameLocks noGrp="1" noDrilldown="1" noMove="1" noResize="1"/>
          </p:cNvGraphicFramePr>
          <p:nvPr/>
        </p:nvGraphicFramePr>
        <p:xfrm>
          <a:off x="1330184" y="4614068"/>
          <a:ext cx="5389407" cy="5114044"/>
        </p:xfrm>
        <a:graphic>
          <a:graphicData uri="http://schemas.openxmlformats.org/drawingml/2006/table">
            <a:tbl>
              <a:tblPr firstRow="1" bandRow="1">
                <a:tableStyleId>{5C22544A-7EE6-4342-B048-85BDC9FD1C3A}</a:tableStyleId>
              </a:tblPr>
              <a:tblGrid>
                <a:gridCol w="2344178">
                  <a:extLst>
                    <a:ext uri="{9D8B030D-6E8A-4147-A177-3AD203B41FA5}">
                      <a16:colId xmlns:a16="http://schemas.microsoft.com/office/drawing/2014/main" val="735489426"/>
                    </a:ext>
                  </a:extLst>
                </a:gridCol>
                <a:gridCol w="1967396">
                  <a:extLst>
                    <a:ext uri="{9D8B030D-6E8A-4147-A177-3AD203B41FA5}">
                      <a16:colId xmlns:a16="http://schemas.microsoft.com/office/drawing/2014/main" val="2382654711"/>
                    </a:ext>
                  </a:extLst>
                </a:gridCol>
                <a:gridCol w="358916">
                  <a:extLst>
                    <a:ext uri="{9D8B030D-6E8A-4147-A177-3AD203B41FA5}">
                      <a16:colId xmlns:a16="http://schemas.microsoft.com/office/drawing/2014/main" val="1437334465"/>
                    </a:ext>
                  </a:extLst>
                </a:gridCol>
                <a:gridCol w="358917">
                  <a:extLst>
                    <a:ext uri="{9D8B030D-6E8A-4147-A177-3AD203B41FA5}">
                      <a16:colId xmlns:a16="http://schemas.microsoft.com/office/drawing/2014/main" val="2693571067"/>
                    </a:ext>
                  </a:extLst>
                </a:gridCol>
                <a:gridCol w="360000">
                  <a:extLst>
                    <a:ext uri="{9D8B030D-6E8A-4147-A177-3AD203B41FA5}">
                      <a16:colId xmlns:a16="http://schemas.microsoft.com/office/drawing/2014/main" val="3571012844"/>
                    </a:ext>
                  </a:extLst>
                </a:gridCol>
              </a:tblGrid>
              <a:tr h="347517">
                <a:tc>
                  <a:txBody>
                    <a:bodyPr/>
                    <a:lstStyle/>
                    <a:p>
                      <a:pPr marL="0" indent="363538"/>
                      <a:r>
                        <a:rPr lang="nl-NL" sz="1400" b="0" noProof="0" dirty="0">
                          <a:solidFill>
                            <a:schemeClr val="tx1"/>
                          </a:solidFill>
                          <a:latin typeface="Arial" panose="020B0604020202020204" pitchFamily="34" charset="0"/>
                          <a:cs typeface="Arial" panose="020B0604020202020204" pitchFamily="34" charset="0"/>
                        </a:rPr>
                        <a:t>Kennis verwerven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42353693"/>
                  </a:ext>
                </a:extLst>
              </a:tr>
              <a:tr h="366656">
                <a:tc>
                  <a:txBody>
                    <a:bodyPr/>
                    <a:lstStyle/>
                    <a:p>
                      <a:pPr marL="0" indent="363538"/>
                      <a:r>
                        <a:rPr lang="nl-NL" sz="1400" b="0" noProof="0" dirty="0">
                          <a:solidFill>
                            <a:schemeClr val="tx1"/>
                          </a:solidFill>
                          <a:latin typeface="Arial" panose="020B0604020202020204" pitchFamily="34" charset="0"/>
                          <a:cs typeface="Arial" panose="020B0604020202020204" pitchFamily="34" charset="0"/>
                        </a:rPr>
                        <a:t>Onderzoeken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964996564"/>
                  </a:ext>
                </a:extLst>
              </a:tr>
              <a:tr h="366656">
                <a:tc>
                  <a:txBody>
                    <a:bodyPr/>
                    <a:lstStyle/>
                    <a:p>
                      <a:pPr marL="0" indent="363538"/>
                      <a:r>
                        <a:rPr lang="nl-NL" sz="1400" b="0" noProof="0" dirty="0">
                          <a:solidFill>
                            <a:schemeClr val="tx1"/>
                          </a:solidFill>
                          <a:latin typeface="Arial" panose="020B0604020202020204" pitchFamily="34" charset="0"/>
                          <a:cs typeface="Arial" panose="020B0604020202020204" pitchFamily="34" charset="0"/>
                        </a:rPr>
                        <a:t>Samenwerken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54648335"/>
                  </a:ext>
                </a:extLst>
              </a:tr>
              <a:tr h="366656">
                <a:tc>
                  <a:txBody>
                    <a:bodyPr/>
                    <a:lstStyle/>
                    <a:p>
                      <a:pPr marL="0" indent="363538"/>
                      <a:r>
                        <a:rPr lang="nl-NL" sz="1400" b="0" noProof="0" dirty="0">
                          <a:solidFill>
                            <a:schemeClr val="tx1"/>
                          </a:solidFill>
                          <a:latin typeface="Arial" panose="020B0604020202020204" pitchFamily="34" charset="0"/>
                          <a:cs typeface="Arial" panose="020B0604020202020204" pitchFamily="34" charset="0"/>
                        </a:rPr>
                        <a:t>Discussiëren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394720437"/>
                  </a:ext>
                </a:extLst>
              </a:tr>
              <a:tr h="366656">
                <a:tc>
                  <a:txBody>
                    <a:bodyPr/>
                    <a:lstStyle/>
                    <a:p>
                      <a:pPr marL="0" indent="363538"/>
                      <a:r>
                        <a:rPr lang="nl-NL" sz="1400" b="0" noProof="0" dirty="0">
                          <a:solidFill>
                            <a:schemeClr val="tx1"/>
                          </a:solidFill>
                          <a:latin typeface="Arial" panose="020B0604020202020204" pitchFamily="34" charset="0"/>
                          <a:cs typeface="Arial" panose="020B0604020202020204" pitchFamily="34" charset="0"/>
                        </a:rPr>
                        <a:t>Oefenen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301459542"/>
                  </a:ext>
                </a:extLst>
              </a:tr>
              <a:tr h="366656">
                <a:tc>
                  <a:txBody>
                    <a:bodyPr/>
                    <a:lstStyle/>
                    <a:p>
                      <a:pPr marL="0" indent="363538"/>
                      <a:r>
                        <a:rPr lang="nl-NL" sz="1400" b="0" noProof="0" dirty="0">
                          <a:solidFill>
                            <a:schemeClr val="tx1"/>
                          </a:solidFill>
                          <a:latin typeface="Arial" panose="020B0604020202020204" pitchFamily="34" charset="0"/>
                          <a:cs typeface="Arial" panose="020B0604020202020204" pitchFamily="34" charset="0"/>
                        </a:rPr>
                        <a:t>Produceren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492539787"/>
                  </a:ext>
                </a:extLst>
              </a:tr>
              <a:tr h="366656">
                <a:tc>
                  <a:txBody>
                    <a:bodyPr/>
                    <a:lstStyle/>
                    <a:p>
                      <a:pPr marL="0" indent="363538"/>
                      <a:r>
                        <a:rPr lang="nl-NL" sz="1400" b="0" noProof="0" dirty="0">
                          <a:solidFill>
                            <a:schemeClr val="tx1"/>
                          </a:solidFill>
                          <a:latin typeface="Arial" panose="020B0604020202020204" pitchFamily="34" charset="0"/>
                          <a:cs typeface="Arial" panose="020B0604020202020204" pitchFamily="34" charset="0"/>
                        </a:rPr>
                        <a:t>Reflecteren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157603465"/>
                  </a:ext>
                </a:extLst>
              </a:tr>
              <a:tr h="366656">
                <a:tc>
                  <a:txBody>
                    <a:bodyPr/>
                    <a:lstStyle/>
                    <a:p>
                      <a:pPr marL="263525" indent="100013">
                        <a:tabLst>
                          <a:tab pos="263525" algn="l"/>
                        </a:tabLst>
                      </a:pPr>
                      <a:r>
                        <a:rPr lang="nl-NL" sz="1400" b="0" noProof="0" dirty="0">
                          <a:solidFill>
                            <a:schemeClr val="tx1"/>
                          </a:solidFill>
                          <a:latin typeface="Arial" panose="020B0604020202020204" pitchFamily="34" charset="0"/>
                          <a:cs typeface="Arial" panose="020B0604020202020204" pitchFamily="34" charset="0"/>
                        </a:rPr>
                        <a:t>Studentbetrokkenheid</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965182878"/>
                  </a:ext>
                </a:extLst>
              </a:tr>
              <a:tr h="2199935">
                <a:tc gridSpan="5">
                  <a:txBody>
                    <a:bodyPr/>
                    <a:lstStyle/>
                    <a:p>
                      <a:pPr marL="0" indent="363538"/>
                      <a:endParaRPr lang="nl-NL" sz="1400" b="0" noProof="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hMerge="1">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hMerge="1">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hMerge="1">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hMerge="1">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74198072"/>
                  </a:ext>
                </a:extLst>
              </a:tr>
            </a:tbl>
          </a:graphicData>
        </a:graphic>
      </p:graphicFrame>
      <p:sp>
        <p:nvSpPr>
          <p:cNvPr id="34" name="Tekstvak 33">
            <a:extLst>
              <a:ext uri="{FF2B5EF4-FFF2-40B4-BE49-F238E27FC236}">
                <a16:creationId xmlns:a16="http://schemas.microsoft.com/office/drawing/2014/main" id="{906D54E1-E545-BB7E-7CB2-E875CB67CD1A}"/>
              </a:ext>
            </a:extLst>
          </p:cNvPr>
          <p:cNvSpPr txBox="1">
            <a:spLocks noGrp="1" noRot="1" noMove="1" noResize="1" noEditPoints="1" noAdjustHandles="1" noChangeArrowheads="1" noChangeShapeType="1"/>
          </p:cNvSpPr>
          <p:nvPr/>
        </p:nvSpPr>
        <p:spPr>
          <a:xfrm>
            <a:off x="1827525" y="4302465"/>
            <a:ext cx="1452642" cy="338554"/>
          </a:xfrm>
          <a:prstGeom prst="rect">
            <a:avLst/>
          </a:prstGeom>
          <a:noFill/>
        </p:spPr>
        <p:txBody>
          <a:bodyPr wrap="none" lIns="91440" tIns="45720" rIns="91440" bIns="45720" rtlCol="0" anchor="t">
            <a:spAutoFit/>
          </a:bodyPr>
          <a:lstStyle/>
          <a:p>
            <a:r>
              <a:rPr lang="en-US" sz="1600" b="1" dirty="0">
                <a:latin typeface="Arial"/>
                <a:cs typeface="Arial"/>
              </a:rPr>
              <a:t>Leeractiviteit</a:t>
            </a:r>
            <a:endParaRPr lang="nl-NL" sz="1600" b="1" dirty="0">
              <a:latin typeface="Arial" panose="020B0604020202020204" pitchFamily="34" charset="0"/>
              <a:cs typeface="Arial" panose="020B0604020202020204" pitchFamily="34" charset="0"/>
            </a:endParaRPr>
          </a:p>
        </p:txBody>
      </p:sp>
      <p:sp>
        <p:nvSpPr>
          <p:cNvPr id="35" name="Tekstvak 34">
            <a:extLst>
              <a:ext uri="{FF2B5EF4-FFF2-40B4-BE49-F238E27FC236}">
                <a16:creationId xmlns:a16="http://schemas.microsoft.com/office/drawing/2014/main" id="{9508D292-D92B-AADD-62BF-7A642EBF191E}"/>
              </a:ext>
            </a:extLst>
          </p:cNvPr>
          <p:cNvSpPr txBox="1">
            <a:spLocks noGrp="1" noRot="1" noMove="1" noResize="1" noEditPoints="1" noAdjustHandles="1" noChangeArrowheads="1" noChangeShapeType="1"/>
          </p:cNvSpPr>
          <p:nvPr/>
        </p:nvSpPr>
        <p:spPr>
          <a:xfrm>
            <a:off x="3836325" y="4289429"/>
            <a:ext cx="1622560" cy="338554"/>
          </a:xfrm>
          <a:prstGeom prst="rect">
            <a:avLst/>
          </a:prstGeom>
          <a:noFill/>
        </p:spPr>
        <p:txBody>
          <a:bodyPr wrap="none" rtlCol="0">
            <a:spAutoFit/>
          </a:bodyPr>
          <a:lstStyle/>
          <a:p>
            <a:r>
              <a:rPr lang="en-US" sz="1600" b="1" dirty="0">
                <a:latin typeface="Arial" panose="020B0604020202020204" pitchFamily="34" charset="0"/>
                <a:cs typeface="Arial" panose="020B0604020202020204" pitchFamily="34" charset="0"/>
              </a:rPr>
              <a:t>Idee werkvorm</a:t>
            </a:r>
            <a:endParaRPr lang="nl-NL" sz="1600" b="1" dirty="0">
              <a:latin typeface="Arial" panose="020B0604020202020204" pitchFamily="34" charset="0"/>
              <a:cs typeface="Arial" panose="020B0604020202020204" pitchFamily="34" charset="0"/>
            </a:endParaRPr>
          </a:p>
        </p:txBody>
      </p:sp>
      <p:grpSp>
        <p:nvGrpSpPr>
          <p:cNvPr id="36" name="Groep 35">
            <a:extLst>
              <a:ext uri="{FF2B5EF4-FFF2-40B4-BE49-F238E27FC236}">
                <a16:creationId xmlns:a16="http://schemas.microsoft.com/office/drawing/2014/main" id="{EC5F2D40-8ED3-16C2-29A2-CBD200DF9D4E}"/>
              </a:ext>
            </a:extLst>
          </p:cNvPr>
          <p:cNvGrpSpPr>
            <a:grpSpLocks noGrp="1" noUngrp="1" noRot="1" noMove="1" noResize="1"/>
          </p:cNvGrpSpPr>
          <p:nvPr/>
        </p:nvGrpSpPr>
        <p:grpSpPr>
          <a:xfrm>
            <a:off x="5675813" y="3189600"/>
            <a:ext cx="1017811" cy="1476710"/>
            <a:chOff x="5666288" y="3189600"/>
            <a:chExt cx="1017811" cy="1476710"/>
          </a:xfrm>
        </p:grpSpPr>
        <p:grpSp>
          <p:nvGrpSpPr>
            <p:cNvPr id="37" name="Groep 36">
              <a:extLst>
                <a:ext uri="{FF2B5EF4-FFF2-40B4-BE49-F238E27FC236}">
                  <a16:creationId xmlns:a16="http://schemas.microsoft.com/office/drawing/2014/main" id="{D03AE680-1275-9D34-D4F3-7E3F25DDBABC}"/>
                </a:ext>
              </a:extLst>
            </p:cNvPr>
            <p:cNvGrpSpPr>
              <a:grpSpLocks noGrp="1" noUngrp="1" noRot="1" noMove="1" noResize="1"/>
            </p:cNvGrpSpPr>
            <p:nvPr/>
          </p:nvGrpSpPr>
          <p:grpSpPr>
            <a:xfrm>
              <a:off x="5666288" y="3369668"/>
              <a:ext cx="1017811" cy="1296642"/>
              <a:chOff x="5666288" y="3369668"/>
              <a:chExt cx="1017811" cy="1296642"/>
            </a:xfrm>
          </p:grpSpPr>
          <p:sp>
            <p:nvSpPr>
              <p:cNvPr id="40" name="Tekstvak 39">
                <a:extLst>
                  <a:ext uri="{FF2B5EF4-FFF2-40B4-BE49-F238E27FC236}">
                    <a16:creationId xmlns:a16="http://schemas.microsoft.com/office/drawing/2014/main" id="{69F4594F-D489-F6DA-E824-EC52EABCDED9}"/>
                  </a:ext>
                </a:extLst>
              </p:cNvPr>
              <p:cNvSpPr txBox="1">
                <a:spLocks noGrp="1" noRot="1" noMove="1" noResize="1" noEditPoints="1" noAdjustHandles="1" noChangeArrowheads="1" noChangeShapeType="1"/>
              </p:cNvSpPr>
              <p:nvPr/>
            </p:nvSpPr>
            <p:spPr>
              <a:xfrm rot="16200000">
                <a:off x="5175737" y="3860219"/>
                <a:ext cx="1288879" cy="307777"/>
              </a:xfrm>
              <a:prstGeom prst="rect">
                <a:avLst/>
              </a:prstGeom>
              <a:noFill/>
            </p:spPr>
            <p:txBody>
              <a:bodyPr wrap="none" rtlCol="0">
                <a:spAutoFit/>
              </a:bodyPr>
              <a:lstStyle/>
              <a:p>
                <a:r>
                  <a:rPr lang="en-US" sz="1400" dirty="0">
                    <a:latin typeface="Arial" panose="020B0604020202020204" pitchFamily="34" charset="0"/>
                    <a:cs typeface="Arial" panose="020B0604020202020204" pitchFamily="34" charset="0"/>
                  </a:rPr>
                  <a:t>Voorbereiding</a:t>
                </a:r>
                <a:endParaRPr lang="nl-NL" sz="1400" dirty="0">
                  <a:latin typeface="Arial" panose="020B0604020202020204" pitchFamily="34" charset="0"/>
                  <a:cs typeface="Arial" panose="020B0604020202020204" pitchFamily="34" charset="0"/>
                </a:endParaRPr>
              </a:p>
            </p:txBody>
          </p:sp>
          <p:sp>
            <p:nvSpPr>
              <p:cNvPr id="41" name="Tekstvak 40">
                <a:extLst>
                  <a:ext uri="{FF2B5EF4-FFF2-40B4-BE49-F238E27FC236}">
                    <a16:creationId xmlns:a16="http://schemas.microsoft.com/office/drawing/2014/main" id="{E1C220DB-6C97-F35D-689F-1361B50A9556}"/>
                  </a:ext>
                </a:extLst>
              </p:cNvPr>
              <p:cNvSpPr txBox="1">
                <a:spLocks noGrp="1" noRot="1" noMove="1" noResize="1" noEditPoints="1" noAdjustHandles="1" noChangeArrowheads="1" noChangeShapeType="1"/>
              </p:cNvSpPr>
              <p:nvPr/>
            </p:nvSpPr>
            <p:spPr>
              <a:xfrm rot="16200000">
                <a:off x="5583600" y="3931974"/>
                <a:ext cx="1160895" cy="307777"/>
              </a:xfrm>
              <a:prstGeom prst="rect">
                <a:avLst/>
              </a:prstGeom>
              <a:noFill/>
            </p:spPr>
            <p:txBody>
              <a:bodyPr wrap="none" rtlCol="0">
                <a:spAutoFit/>
              </a:bodyPr>
              <a:lstStyle/>
              <a:p>
                <a:r>
                  <a:rPr lang="en-US" sz="1400" dirty="0">
                    <a:latin typeface="Arial" panose="020B0604020202020204" pitchFamily="34" charset="0"/>
                    <a:cs typeface="Arial" panose="020B0604020202020204" pitchFamily="34" charset="0"/>
                  </a:rPr>
                  <a:t>Bijeenkomst</a:t>
                </a:r>
                <a:endParaRPr lang="nl-NL" sz="1400" dirty="0">
                  <a:latin typeface="Arial" panose="020B0604020202020204" pitchFamily="34" charset="0"/>
                  <a:cs typeface="Arial" panose="020B0604020202020204" pitchFamily="34" charset="0"/>
                </a:endParaRPr>
              </a:p>
            </p:txBody>
          </p:sp>
          <p:sp>
            <p:nvSpPr>
              <p:cNvPr id="42" name="Tekstvak 41">
                <a:extLst>
                  <a:ext uri="{FF2B5EF4-FFF2-40B4-BE49-F238E27FC236}">
                    <a16:creationId xmlns:a16="http://schemas.microsoft.com/office/drawing/2014/main" id="{860DA8A3-75E3-B11A-ACAC-89F4C20B35D8}"/>
                  </a:ext>
                </a:extLst>
              </p:cNvPr>
              <p:cNvSpPr txBox="1">
                <a:spLocks noGrp="1" noRot="1" noMove="1" noResize="1" noEditPoints="1" noAdjustHandles="1" noChangeArrowheads="1" noChangeShapeType="1"/>
              </p:cNvSpPr>
              <p:nvPr/>
            </p:nvSpPr>
            <p:spPr>
              <a:xfrm rot="16200000">
                <a:off x="5994775" y="3976986"/>
                <a:ext cx="1070871" cy="307777"/>
              </a:xfrm>
              <a:prstGeom prst="rect">
                <a:avLst/>
              </a:prstGeom>
              <a:noFill/>
            </p:spPr>
            <p:txBody>
              <a:bodyPr wrap="none" rtlCol="0">
                <a:spAutoFit/>
              </a:bodyPr>
              <a:lstStyle/>
              <a:p>
                <a:r>
                  <a:rPr lang="en-US" sz="1400" dirty="0">
                    <a:latin typeface="Arial" panose="020B0604020202020204" pitchFamily="34" charset="0"/>
                    <a:cs typeface="Arial" panose="020B0604020202020204" pitchFamily="34" charset="0"/>
                  </a:rPr>
                  <a:t>Verwerking</a:t>
                </a:r>
                <a:endParaRPr lang="nl-NL" sz="1400" dirty="0">
                  <a:latin typeface="Arial" panose="020B0604020202020204" pitchFamily="34" charset="0"/>
                  <a:cs typeface="Arial" panose="020B0604020202020204" pitchFamily="34" charset="0"/>
                </a:endParaRPr>
              </a:p>
            </p:txBody>
          </p:sp>
        </p:grpSp>
        <p:sp>
          <p:nvSpPr>
            <p:cNvPr id="38" name="Tekstvak 37">
              <a:extLst>
                <a:ext uri="{FF2B5EF4-FFF2-40B4-BE49-F238E27FC236}">
                  <a16:creationId xmlns:a16="http://schemas.microsoft.com/office/drawing/2014/main" id="{0AED5465-A0BD-034B-F135-08B81FAD5EEF}"/>
                </a:ext>
              </a:extLst>
            </p:cNvPr>
            <p:cNvSpPr txBox="1">
              <a:spLocks noGrp="1" noRot="1" noMove="1" noResize="1" noEditPoints="1" noAdjustHandles="1" noChangeArrowheads="1" noChangeShapeType="1"/>
            </p:cNvSpPr>
            <p:nvPr/>
          </p:nvSpPr>
          <p:spPr>
            <a:xfrm>
              <a:off x="5826140" y="3189600"/>
              <a:ext cx="651140" cy="338554"/>
            </a:xfrm>
            <a:prstGeom prst="rect">
              <a:avLst/>
            </a:prstGeom>
            <a:noFill/>
          </p:spPr>
          <p:txBody>
            <a:bodyPr wrap="none" rtlCol="0">
              <a:spAutoFit/>
            </a:bodyPr>
            <a:lstStyle/>
            <a:p>
              <a:r>
                <a:rPr lang="en-US" sz="1600" b="1" dirty="0">
                  <a:latin typeface="Arial" panose="020B0604020202020204" pitchFamily="34" charset="0"/>
                  <a:cs typeface="Arial" panose="020B0604020202020204" pitchFamily="34" charset="0"/>
                </a:rPr>
                <a:t>Fase</a:t>
              </a:r>
              <a:endParaRPr lang="nl-NL" sz="1600" b="1" dirty="0">
                <a:latin typeface="Arial" panose="020B0604020202020204" pitchFamily="34" charset="0"/>
                <a:cs typeface="Arial" panose="020B0604020202020204" pitchFamily="34" charset="0"/>
              </a:endParaRPr>
            </a:p>
          </p:txBody>
        </p:sp>
      </p:grpSp>
      <p:sp>
        <p:nvSpPr>
          <p:cNvPr id="43" name="Rechthoek 42">
            <a:extLst>
              <a:ext uri="{FF2B5EF4-FFF2-40B4-BE49-F238E27FC236}">
                <a16:creationId xmlns:a16="http://schemas.microsoft.com/office/drawing/2014/main" id="{59735976-4352-598C-E38E-135BA1D3AE23}"/>
              </a:ext>
            </a:extLst>
          </p:cNvPr>
          <p:cNvSpPr>
            <a:spLocks noGrp="1" noRot="1" noMove="1" noResize="1" noEditPoints="1" noAdjustHandles="1" noChangeArrowheads="1" noChangeShapeType="1"/>
          </p:cNvSpPr>
          <p:nvPr/>
        </p:nvSpPr>
        <p:spPr>
          <a:xfrm>
            <a:off x="1383140" y="5403600"/>
            <a:ext cx="216000" cy="21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endParaRPr lang="nl-NL" dirty="0"/>
          </a:p>
        </p:txBody>
      </p:sp>
      <p:sp>
        <p:nvSpPr>
          <p:cNvPr id="44" name="Rechthoek 43">
            <a:extLst>
              <a:ext uri="{FF2B5EF4-FFF2-40B4-BE49-F238E27FC236}">
                <a16:creationId xmlns:a16="http://schemas.microsoft.com/office/drawing/2014/main" id="{3F680690-84B9-4F01-1267-903C19735427}"/>
              </a:ext>
            </a:extLst>
          </p:cNvPr>
          <p:cNvSpPr>
            <a:spLocks noGrp="1" noRot="1" noMove="1" noResize="1" noEditPoints="1" noAdjustHandles="1" noChangeArrowheads="1" noChangeShapeType="1"/>
          </p:cNvSpPr>
          <p:nvPr/>
        </p:nvSpPr>
        <p:spPr>
          <a:xfrm>
            <a:off x="1382454" y="6872400"/>
            <a:ext cx="216000" cy="21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endParaRPr lang="nl-NL" dirty="0"/>
          </a:p>
        </p:txBody>
      </p:sp>
      <p:sp>
        <p:nvSpPr>
          <p:cNvPr id="45" name="Rechthoek 44">
            <a:extLst>
              <a:ext uri="{FF2B5EF4-FFF2-40B4-BE49-F238E27FC236}">
                <a16:creationId xmlns:a16="http://schemas.microsoft.com/office/drawing/2014/main" id="{67978BB4-0F24-2BF8-5C8D-80D447DE8A87}"/>
              </a:ext>
            </a:extLst>
          </p:cNvPr>
          <p:cNvSpPr>
            <a:spLocks noGrp="1" noRot="1" noMove="1" noResize="1" noEditPoints="1" noAdjustHandles="1" noChangeArrowheads="1" noChangeShapeType="1"/>
          </p:cNvSpPr>
          <p:nvPr/>
        </p:nvSpPr>
        <p:spPr>
          <a:xfrm>
            <a:off x="1383140" y="5770800"/>
            <a:ext cx="216000" cy="21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endParaRPr lang="nl-NL" dirty="0"/>
          </a:p>
        </p:txBody>
      </p:sp>
      <p:sp>
        <p:nvSpPr>
          <p:cNvPr id="46" name="Rechthoek 45">
            <a:extLst>
              <a:ext uri="{FF2B5EF4-FFF2-40B4-BE49-F238E27FC236}">
                <a16:creationId xmlns:a16="http://schemas.microsoft.com/office/drawing/2014/main" id="{2079880A-2306-D128-8C45-2135AE40F972}"/>
              </a:ext>
            </a:extLst>
          </p:cNvPr>
          <p:cNvSpPr>
            <a:spLocks noGrp="1" noRot="1" noMove="1" noResize="1" noEditPoints="1" noAdjustHandles="1" noChangeArrowheads="1" noChangeShapeType="1"/>
          </p:cNvSpPr>
          <p:nvPr/>
        </p:nvSpPr>
        <p:spPr>
          <a:xfrm>
            <a:off x="1382454" y="7236000"/>
            <a:ext cx="216000" cy="21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endParaRPr lang="nl-NL" dirty="0"/>
          </a:p>
        </p:txBody>
      </p:sp>
      <p:sp>
        <p:nvSpPr>
          <p:cNvPr id="47" name="Tekstvak 46">
            <a:extLst>
              <a:ext uri="{FF2B5EF4-FFF2-40B4-BE49-F238E27FC236}">
                <a16:creationId xmlns:a16="http://schemas.microsoft.com/office/drawing/2014/main" id="{1E9D1D38-E389-F42E-A054-59BC45220F48}"/>
              </a:ext>
            </a:extLst>
          </p:cNvPr>
          <p:cNvSpPr txBox="1">
            <a:spLocks noGrp="1" noRot="1" noMove="1" noResize="1" noEditPoints="1" noAdjustHandles="1" noChangeArrowheads="1" noChangeShapeType="1"/>
          </p:cNvSpPr>
          <p:nvPr/>
        </p:nvSpPr>
        <p:spPr>
          <a:xfrm>
            <a:off x="1867125" y="7718748"/>
            <a:ext cx="4217821" cy="276999"/>
          </a:xfrm>
          <a:prstGeom prst="rect">
            <a:avLst/>
          </a:prstGeom>
          <a:noFill/>
        </p:spPr>
        <p:txBody>
          <a:bodyPr wrap="none" rtlCol="0">
            <a:spAutoFit/>
          </a:bodyPr>
          <a:lstStyle/>
          <a:p>
            <a:r>
              <a:rPr lang="nl-NL" sz="1200" dirty="0">
                <a:solidFill>
                  <a:schemeClr val="bg1">
                    <a:lumMod val="65000"/>
                  </a:schemeClr>
                </a:solidFill>
                <a:latin typeface="Arial" panose="020B0604020202020204" pitchFamily="34" charset="0"/>
                <a:cs typeface="Arial" panose="020B0604020202020204" pitchFamily="34" charset="0"/>
              </a:rPr>
              <a:t>Schrijf hier eventueel je eerste ideeën voor werkvormen uit.</a:t>
            </a:r>
          </a:p>
        </p:txBody>
      </p:sp>
      <p:sp>
        <p:nvSpPr>
          <p:cNvPr id="48" name="Rechthoek 47">
            <a:extLst>
              <a:ext uri="{FF2B5EF4-FFF2-40B4-BE49-F238E27FC236}">
                <a16:creationId xmlns:a16="http://schemas.microsoft.com/office/drawing/2014/main" id="{2AB5EE92-4983-201A-A50E-A9969C8187DE}"/>
              </a:ext>
            </a:extLst>
          </p:cNvPr>
          <p:cNvSpPr>
            <a:spLocks noGrp="1" noRot="1" noMove="1" noResize="1" noEditPoints="1" noAdjustHandles="1" noChangeArrowheads="1" noChangeShapeType="1"/>
          </p:cNvSpPr>
          <p:nvPr/>
        </p:nvSpPr>
        <p:spPr>
          <a:xfrm>
            <a:off x="1383140" y="4680000"/>
            <a:ext cx="216000" cy="21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endParaRPr lang="nl-NL" dirty="0"/>
          </a:p>
        </p:txBody>
      </p:sp>
      <p:sp>
        <p:nvSpPr>
          <p:cNvPr id="49" name="Rechthoek 48">
            <a:extLst>
              <a:ext uri="{FF2B5EF4-FFF2-40B4-BE49-F238E27FC236}">
                <a16:creationId xmlns:a16="http://schemas.microsoft.com/office/drawing/2014/main" id="{558A37A0-3557-F18A-3399-EAC1E8F07DC0}"/>
              </a:ext>
            </a:extLst>
          </p:cNvPr>
          <p:cNvSpPr>
            <a:spLocks noGrp="1" noRot="1" noMove="1" noResize="1" noEditPoints="1" noAdjustHandles="1" noChangeArrowheads="1" noChangeShapeType="1"/>
          </p:cNvSpPr>
          <p:nvPr/>
        </p:nvSpPr>
        <p:spPr>
          <a:xfrm>
            <a:off x="1383140" y="5040000"/>
            <a:ext cx="216000" cy="21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endParaRPr lang="nl-NL" dirty="0"/>
          </a:p>
        </p:txBody>
      </p:sp>
      <p:sp>
        <p:nvSpPr>
          <p:cNvPr id="50" name="Rechthoek 49">
            <a:extLst>
              <a:ext uri="{FF2B5EF4-FFF2-40B4-BE49-F238E27FC236}">
                <a16:creationId xmlns:a16="http://schemas.microsoft.com/office/drawing/2014/main" id="{D8593EEC-52C5-360F-C2DC-23741CEC2291}"/>
              </a:ext>
            </a:extLst>
          </p:cNvPr>
          <p:cNvSpPr>
            <a:spLocks noGrp="1" noRot="1" noMove="1" noResize="1" noEditPoints="1" noAdjustHandles="1" noChangeArrowheads="1" noChangeShapeType="1"/>
          </p:cNvSpPr>
          <p:nvPr/>
        </p:nvSpPr>
        <p:spPr>
          <a:xfrm>
            <a:off x="1383140" y="6138000"/>
            <a:ext cx="216000" cy="21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endParaRPr lang="nl-NL" dirty="0"/>
          </a:p>
        </p:txBody>
      </p:sp>
      <p:sp>
        <p:nvSpPr>
          <p:cNvPr id="51" name="Rechthoek 50">
            <a:extLst>
              <a:ext uri="{FF2B5EF4-FFF2-40B4-BE49-F238E27FC236}">
                <a16:creationId xmlns:a16="http://schemas.microsoft.com/office/drawing/2014/main" id="{CE028143-6678-D485-FE70-701EA6DF9843}"/>
              </a:ext>
            </a:extLst>
          </p:cNvPr>
          <p:cNvSpPr>
            <a:spLocks noGrp="1" noRot="1" noMove="1" noResize="1" noEditPoints="1" noAdjustHandles="1" noChangeArrowheads="1" noChangeShapeType="1"/>
          </p:cNvSpPr>
          <p:nvPr/>
        </p:nvSpPr>
        <p:spPr>
          <a:xfrm>
            <a:off x="1383140" y="6505200"/>
            <a:ext cx="216000" cy="21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endParaRPr lang="nl-NL" dirty="0"/>
          </a:p>
        </p:txBody>
      </p:sp>
      <p:sp>
        <p:nvSpPr>
          <p:cNvPr id="4" name="Tekstvak 3">
            <a:extLst>
              <a:ext uri="{FF2B5EF4-FFF2-40B4-BE49-F238E27FC236}">
                <a16:creationId xmlns:a16="http://schemas.microsoft.com/office/drawing/2014/main" id="{74411831-0902-6C31-2353-80B07C35D30B}"/>
              </a:ext>
            </a:extLst>
          </p:cNvPr>
          <p:cNvSpPr txBox="1">
            <a:spLocks noGrp="1" noRot="1" noMove="1" noResize="1" noEditPoints="1" noAdjustHandles="1" noChangeArrowheads="1" noChangeShapeType="1"/>
          </p:cNvSpPr>
          <p:nvPr/>
        </p:nvSpPr>
        <p:spPr>
          <a:xfrm>
            <a:off x="4277123" y="1847159"/>
            <a:ext cx="1809821" cy="584775"/>
          </a:xfrm>
          <a:prstGeom prst="rect">
            <a:avLst/>
          </a:prstGeom>
          <a:noFill/>
        </p:spPr>
        <p:txBody>
          <a:bodyPr wrap="square" rtlCol="0">
            <a:spAutoFit/>
          </a:bodyPr>
          <a:lstStyle/>
          <a:p>
            <a:r>
              <a:rPr lang="en-US" sz="3200" dirty="0">
                <a:latin typeface="Arial" panose="020B0604020202020204" pitchFamily="34" charset="0"/>
                <a:cs typeface="Arial" panose="020B0604020202020204" pitchFamily="34" charset="0"/>
              </a:rPr>
              <a:t>BoKSA</a:t>
            </a:r>
            <a:endParaRPr lang="nl-NL" sz="3200" dirty="0">
              <a:latin typeface="Arial" panose="020B0604020202020204" pitchFamily="34" charset="0"/>
              <a:cs typeface="Arial" panose="020B0604020202020204" pitchFamily="34" charset="0"/>
            </a:endParaRPr>
          </a:p>
        </p:txBody>
      </p:sp>
      <p:sp>
        <p:nvSpPr>
          <p:cNvPr id="10" name="Tekstvak 9">
            <a:extLst>
              <a:ext uri="{FF2B5EF4-FFF2-40B4-BE49-F238E27FC236}">
                <a16:creationId xmlns:a16="http://schemas.microsoft.com/office/drawing/2014/main" id="{AF5D3B5B-31E5-C453-B194-B13E2DB2291C}"/>
              </a:ext>
            </a:extLst>
          </p:cNvPr>
          <p:cNvSpPr txBox="1">
            <a:spLocks noGrp="1" noRot="1" noMove="1" noResize="1" noEditPoints="1" noAdjustHandles="1" noChangeArrowheads="1" noChangeShapeType="1"/>
          </p:cNvSpPr>
          <p:nvPr/>
        </p:nvSpPr>
        <p:spPr>
          <a:xfrm>
            <a:off x="4002867" y="329477"/>
            <a:ext cx="1856977" cy="584775"/>
          </a:xfrm>
          <a:prstGeom prst="rect">
            <a:avLst/>
          </a:prstGeom>
          <a:noFill/>
        </p:spPr>
        <p:txBody>
          <a:bodyPr wrap="square" lIns="91440" tIns="45720" rIns="91440" bIns="45720" rtlCol="0" anchor="t">
            <a:spAutoFit/>
          </a:bodyPr>
          <a:lstStyle/>
          <a:p>
            <a:r>
              <a:rPr lang="en-US" sz="3200" dirty="0">
                <a:latin typeface="Arial"/>
                <a:cs typeface="Arial"/>
              </a:rPr>
              <a:t>Prestatie</a:t>
            </a:r>
            <a:endParaRPr lang="nl-NL" sz="3200" dirty="0">
              <a:latin typeface="Arial" panose="020B0604020202020204" pitchFamily="34" charset="0"/>
              <a:cs typeface="Arial" panose="020B0604020202020204" pitchFamily="34" charset="0"/>
            </a:endParaRPr>
          </a:p>
        </p:txBody>
      </p:sp>
      <p:sp>
        <p:nvSpPr>
          <p:cNvPr id="13" name="Rechthoek 12">
            <a:extLst>
              <a:ext uri="{FF2B5EF4-FFF2-40B4-BE49-F238E27FC236}">
                <a16:creationId xmlns:a16="http://schemas.microsoft.com/office/drawing/2014/main" id="{CACCC6FC-E0B7-E5EB-98D5-7D2B0DA7EED3}"/>
              </a:ext>
            </a:extLst>
          </p:cNvPr>
          <p:cNvSpPr>
            <a:spLocks noGrp="1" noRot="1" noMove="1" noResize="1" noEditPoints="1" noAdjustHandles="1" noChangeArrowheads="1" noChangeShapeType="1"/>
          </p:cNvSpPr>
          <p:nvPr/>
        </p:nvSpPr>
        <p:spPr>
          <a:xfrm>
            <a:off x="5990487" y="260458"/>
            <a:ext cx="723900" cy="695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endParaRPr lang="nl-NL" dirty="0"/>
          </a:p>
        </p:txBody>
      </p:sp>
      <p:sp>
        <p:nvSpPr>
          <p:cNvPr id="14" name="Rechthoek 13">
            <a:extLst>
              <a:ext uri="{FF2B5EF4-FFF2-40B4-BE49-F238E27FC236}">
                <a16:creationId xmlns:a16="http://schemas.microsoft.com/office/drawing/2014/main" id="{735CA662-E196-91FF-B299-704716EDF7B4}"/>
              </a:ext>
            </a:extLst>
          </p:cNvPr>
          <p:cNvSpPr>
            <a:spLocks noGrp="1" noRot="1" noMove="1" noResize="1" noEditPoints="1" noAdjustHandles="1" noChangeArrowheads="1" noChangeShapeType="1"/>
          </p:cNvSpPr>
          <p:nvPr/>
        </p:nvSpPr>
        <p:spPr>
          <a:xfrm>
            <a:off x="5990487" y="1792084"/>
            <a:ext cx="723900" cy="695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endParaRPr lang="nl-NL" dirty="0"/>
          </a:p>
        </p:txBody>
      </p:sp>
      <p:sp>
        <p:nvSpPr>
          <p:cNvPr id="2" name="Rechthoek 1">
            <a:extLst>
              <a:ext uri="{FF2B5EF4-FFF2-40B4-BE49-F238E27FC236}">
                <a16:creationId xmlns:a16="http://schemas.microsoft.com/office/drawing/2014/main" id="{05DF0C9E-263E-BB63-E74D-B9593CD5B93A}"/>
              </a:ext>
            </a:extLst>
          </p:cNvPr>
          <p:cNvSpPr>
            <a:spLocks noGrp="1" noRot="1" noMove="1" noResize="1" noEditPoints="1" noAdjustHandles="1" noChangeArrowheads="1" noChangeShapeType="1"/>
          </p:cNvSpPr>
          <p:nvPr/>
        </p:nvSpPr>
        <p:spPr>
          <a:xfrm>
            <a:off x="0" y="0"/>
            <a:ext cx="1193800" cy="9906000"/>
          </a:xfrm>
          <a:prstGeom prst="rect">
            <a:avLst/>
          </a:prstGeom>
          <a:solidFill>
            <a:srgbClr val="DB06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Ovaal 4">
            <a:extLst>
              <a:ext uri="{FF2B5EF4-FFF2-40B4-BE49-F238E27FC236}">
                <a16:creationId xmlns:a16="http://schemas.microsoft.com/office/drawing/2014/main" id="{83471C95-380D-8521-C60E-B772280D5C62}"/>
              </a:ext>
            </a:extLst>
          </p:cNvPr>
          <p:cNvSpPr>
            <a:spLocks noGrp="1" noRot="1" noMove="1" noResize="1" noEditPoints="1" noAdjustHandles="1" noChangeArrowheads="1" noChangeShapeType="1"/>
          </p:cNvSpPr>
          <p:nvPr/>
        </p:nvSpPr>
        <p:spPr>
          <a:xfrm>
            <a:off x="126859" y="231883"/>
            <a:ext cx="2413000" cy="2362200"/>
          </a:xfrm>
          <a:prstGeom prst="ellipse">
            <a:avLst/>
          </a:prstGeom>
          <a:solidFill>
            <a:schemeClr val="bg1"/>
          </a:solidFill>
          <a:ln w="88900">
            <a:solidFill>
              <a:srgbClr val="DB06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ekstvak 5">
            <a:extLst>
              <a:ext uri="{FF2B5EF4-FFF2-40B4-BE49-F238E27FC236}">
                <a16:creationId xmlns:a16="http://schemas.microsoft.com/office/drawing/2014/main" id="{49AA90CC-BD8C-3FD7-A050-24EFA17E0AA9}"/>
              </a:ext>
            </a:extLst>
          </p:cNvPr>
          <p:cNvSpPr txBox="1">
            <a:spLocks noGrp="1" noRot="1" noMove="1" noResize="1" noEditPoints="1" noAdjustHandles="1" noChangeArrowheads="1" noChangeShapeType="1"/>
          </p:cNvSpPr>
          <p:nvPr/>
        </p:nvSpPr>
        <p:spPr>
          <a:xfrm rot="16200000">
            <a:off x="-575914" y="4943906"/>
            <a:ext cx="2339102" cy="1200329"/>
          </a:xfrm>
          <a:prstGeom prst="rect">
            <a:avLst/>
          </a:prstGeom>
          <a:noFill/>
        </p:spPr>
        <p:txBody>
          <a:bodyPr wrap="none" rtlCol="0">
            <a:spAutoFit/>
          </a:bodyPr>
          <a:lstStyle/>
          <a:p>
            <a:r>
              <a:rPr lang="en-US" sz="7200" dirty="0">
                <a:latin typeface="Arial" panose="020B0604020202020204" pitchFamily="34" charset="0"/>
                <a:cs typeface="Arial" panose="020B0604020202020204" pitchFamily="34" charset="0"/>
              </a:rPr>
              <a:t>Does</a:t>
            </a:r>
            <a:endParaRPr lang="nl-NL" sz="7200" dirty="0">
              <a:latin typeface="Arial" panose="020B0604020202020204" pitchFamily="34" charset="0"/>
              <a:cs typeface="Arial" panose="020B0604020202020204" pitchFamily="34" charset="0"/>
            </a:endParaRPr>
          </a:p>
        </p:txBody>
      </p:sp>
      <p:pic>
        <p:nvPicPr>
          <p:cNvPr id="8" name="Graphic 7" descr="Held, man met effen opvulling">
            <a:extLst>
              <a:ext uri="{FF2B5EF4-FFF2-40B4-BE49-F238E27FC236}">
                <a16:creationId xmlns:a16="http://schemas.microsoft.com/office/drawing/2014/main" id="{E3EE6689-559E-D34C-4534-F8A84A595627}"/>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3728" y="638774"/>
            <a:ext cx="1620000" cy="1620000"/>
          </a:xfrm>
          <a:prstGeom prst="rect">
            <a:avLst/>
          </a:prstGeom>
        </p:spPr>
      </p:pic>
    </p:spTree>
    <p:custDataLst>
      <p:tags r:id="rId1"/>
    </p:custDataLst>
    <p:extLst>
      <p:ext uri="{BB962C8B-B14F-4D97-AF65-F5344CB8AC3E}">
        <p14:creationId xmlns:p14="http://schemas.microsoft.com/office/powerpoint/2010/main" val="2157135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hthoek 16">
            <a:extLst>
              <a:ext uri="{FF2B5EF4-FFF2-40B4-BE49-F238E27FC236}">
                <a16:creationId xmlns:a16="http://schemas.microsoft.com/office/drawing/2014/main" id="{D9E8EEA8-FA12-2745-4FD9-D5B8ED7D86B9}"/>
              </a:ext>
            </a:extLst>
          </p:cNvPr>
          <p:cNvSpPr>
            <a:spLocks noGrp="1" noRot="1" noMove="1" noResize="1" noEditPoints="1" noAdjustHandles="1" noChangeArrowheads="1" noChangeShapeType="1"/>
          </p:cNvSpPr>
          <p:nvPr/>
        </p:nvSpPr>
        <p:spPr>
          <a:xfrm>
            <a:off x="1082027" y="1697112"/>
            <a:ext cx="5784530" cy="885162"/>
          </a:xfrm>
          <a:prstGeom prst="rect">
            <a:avLst/>
          </a:prstGeom>
          <a:solidFill>
            <a:srgbClr val="C6C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2" name="Rechthoek 21">
            <a:extLst>
              <a:ext uri="{FF2B5EF4-FFF2-40B4-BE49-F238E27FC236}">
                <a16:creationId xmlns:a16="http://schemas.microsoft.com/office/drawing/2014/main" id="{9805BB2B-B813-4F1C-0201-B80234DF3FFE}"/>
              </a:ext>
            </a:extLst>
          </p:cNvPr>
          <p:cNvSpPr>
            <a:spLocks noGrp="1" noRot="1" noMove="1" noResize="1" noEditPoints="1" noAdjustHandles="1" noChangeArrowheads="1" noChangeShapeType="1"/>
          </p:cNvSpPr>
          <p:nvPr/>
        </p:nvSpPr>
        <p:spPr>
          <a:xfrm>
            <a:off x="1073470" y="3224463"/>
            <a:ext cx="5784530" cy="6681537"/>
          </a:xfrm>
          <a:prstGeom prst="rect">
            <a:avLst/>
          </a:prstGeom>
          <a:solidFill>
            <a:srgbClr val="C6C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Rechthoek 8">
            <a:extLst>
              <a:ext uri="{FF2B5EF4-FFF2-40B4-BE49-F238E27FC236}">
                <a16:creationId xmlns:a16="http://schemas.microsoft.com/office/drawing/2014/main" id="{4E8E73DA-C674-7A00-4649-67E2ED970FB2}"/>
              </a:ext>
            </a:extLst>
          </p:cNvPr>
          <p:cNvSpPr>
            <a:spLocks noGrp="1" noRot="1" noMove="1" noResize="1" noEditPoints="1" noAdjustHandles="1" noChangeArrowheads="1" noChangeShapeType="1"/>
          </p:cNvSpPr>
          <p:nvPr/>
        </p:nvSpPr>
        <p:spPr>
          <a:xfrm>
            <a:off x="1073470" y="-1425"/>
            <a:ext cx="5784530" cy="1054100"/>
          </a:xfrm>
          <a:prstGeom prst="rect">
            <a:avLst/>
          </a:prstGeom>
          <a:solidFill>
            <a:srgbClr val="C6C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voettekst 1">
            <a:extLst>
              <a:ext uri="{FF2B5EF4-FFF2-40B4-BE49-F238E27FC236}">
                <a16:creationId xmlns:a16="http://schemas.microsoft.com/office/drawing/2014/main" id="{E289DB61-8272-1046-4B80-8EA77E52E727}"/>
              </a:ext>
            </a:extLst>
          </p:cNvPr>
          <p:cNvSpPr>
            <a:spLocks noGrp="1" noRot="1" noMove="1" noResize="1" noEditPoints="1" noAdjustHandles="1" noChangeArrowheads="1" noChangeShapeType="1"/>
          </p:cNvSpPr>
          <p:nvPr>
            <p:ph type="ftr" sz="quarter" idx="11"/>
          </p:nvPr>
        </p:nvSpPr>
        <p:spPr>
          <a:xfrm>
            <a:off x="1193800" y="9720348"/>
            <a:ext cx="5664199" cy="201253"/>
          </a:xfrm>
        </p:spPr>
        <p:txBody>
          <a:bodyPr/>
          <a:lstStyle/>
          <a:p>
            <a:r>
              <a:rPr lang="nl-NL" dirty="0">
                <a:latin typeface="Arial"/>
                <a:cs typeface="Arial"/>
              </a:rPr>
              <a:t>SHUFFLE 4.0 update door Saxion OSS-TLC – Variant Miller</a:t>
            </a:r>
            <a:endParaRPr lang="nl-NL" dirty="0">
              <a:latin typeface="Arial" panose="020B0604020202020204" pitchFamily="34" charset="0"/>
              <a:cs typeface="Arial" panose="020B0604020202020204" pitchFamily="34" charset="0"/>
            </a:endParaRPr>
          </a:p>
        </p:txBody>
      </p:sp>
      <p:sp>
        <p:nvSpPr>
          <p:cNvPr id="11" name="Tekstvak 10">
            <a:extLst>
              <a:ext uri="{FF2B5EF4-FFF2-40B4-BE49-F238E27FC236}">
                <a16:creationId xmlns:a16="http://schemas.microsoft.com/office/drawing/2014/main" id="{57A847A5-F211-264A-0F21-9264845D82DE}"/>
              </a:ext>
            </a:extLst>
          </p:cNvPr>
          <p:cNvSpPr txBox="1">
            <a:spLocks noGrp="1" noRot="1" noMove="1" noResize="1" noEditPoints="1" noAdjustHandles="1" noChangeArrowheads="1" noChangeShapeType="1"/>
          </p:cNvSpPr>
          <p:nvPr/>
        </p:nvSpPr>
        <p:spPr>
          <a:xfrm>
            <a:off x="1807200" y="2751615"/>
            <a:ext cx="4616520" cy="276999"/>
          </a:xfrm>
          <a:prstGeom prst="rect">
            <a:avLst/>
          </a:prstGeom>
          <a:noFill/>
        </p:spPr>
        <p:txBody>
          <a:bodyPr wrap="none" rtlCol="0">
            <a:spAutoFit/>
          </a:bodyPr>
          <a:lstStyle/>
          <a:p>
            <a:r>
              <a:rPr lang="nl-NL" sz="1200" dirty="0">
                <a:solidFill>
                  <a:schemeClr val="bg1">
                    <a:lumMod val="65000"/>
                  </a:schemeClr>
                </a:solidFill>
                <a:latin typeface="Arial" panose="020B0604020202020204" pitchFamily="34" charset="0"/>
                <a:cs typeface="Arial" panose="020B0604020202020204" pitchFamily="34" charset="0"/>
              </a:rPr>
              <a:t>Meerdere BoKSA-onderdelen kunnen samengenomen worden.</a:t>
            </a:r>
          </a:p>
        </p:txBody>
      </p:sp>
      <p:graphicFrame>
        <p:nvGraphicFramePr>
          <p:cNvPr id="19" name="Tabel 16">
            <a:extLst>
              <a:ext uri="{FF2B5EF4-FFF2-40B4-BE49-F238E27FC236}">
                <a16:creationId xmlns:a16="http://schemas.microsoft.com/office/drawing/2014/main" id="{52B91B66-5277-1160-80BF-9A20D71D1525}"/>
              </a:ext>
            </a:extLst>
          </p:cNvPr>
          <p:cNvGraphicFramePr>
            <a:graphicFrameLocks noGrp="1" noDrilldown="1" noMove="1" noResize="1"/>
          </p:cNvGraphicFramePr>
          <p:nvPr/>
        </p:nvGraphicFramePr>
        <p:xfrm>
          <a:off x="1330184" y="4614068"/>
          <a:ext cx="5389407" cy="5114044"/>
        </p:xfrm>
        <a:graphic>
          <a:graphicData uri="http://schemas.openxmlformats.org/drawingml/2006/table">
            <a:tbl>
              <a:tblPr firstRow="1" bandRow="1">
                <a:tableStyleId>{5C22544A-7EE6-4342-B048-85BDC9FD1C3A}</a:tableStyleId>
              </a:tblPr>
              <a:tblGrid>
                <a:gridCol w="2344178">
                  <a:extLst>
                    <a:ext uri="{9D8B030D-6E8A-4147-A177-3AD203B41FA5}">
                      <a16:colId xmlns:a16="http://schemas.microsoft.com/office/drawing/2014/main" val="735489426"/>
                    </a:ext>
                  </a:extLst>
                </a:gridCol>
                <a:gridCol w="1967396">
                  <a:extLst>
                    <a:ext uri="{9D8B030D-6E8A-4147-A177-3AD203B41FA5}">
                      <a16:colId xmlns:a16="http://schemas.microsoft.com/office/drawing/2014/main" val="2382654711"/>
                    </a:ext>
                  </a:extLst>
                </a:gridCol>
                <a:gridCol w="358916">
                  <a:extLst>
                    <a:ext uri="{9D8B030D-6E8A-4147-A177-3AD203B41FA5}">
                      <a16:colId xmlns:a16="http://schemas.microsoft.com/office/drawing/2014/main" val="1437334465"/>
                    </a:ext>
                  </a:extLst>
                </a:gridCol>
                <a:gridCol w="358917">
                  <a:extLst>
                    <a:ext uri="{9D8B030D-6E8A-4147-A177-3AD203B41FA5}">
                      <a16:colId xmlns:a16="http://schemas.microsoft.com/office/drawing/2014/main" val="2693571067"/>
                    </a:ext>
                  </a:extLst>
                </a:gridCol>
                <a:gridCol w="360000">
                  <a:extLst>
                    <a:ext uri="{9D8B030D-6E8A-4147-A177-3AD203B41FA5}">
                      <a16:colId xmlns:a16="http://schemas.microsoft.com/office/drawing/2014/main" val="3571012844"/>
                    </a:ext>
                  </a:extLst>
                </a:gridCol>
              </a:tblGrid>
              <a:tr h="347517">
                <a:tc>
                  <a:txBody>
                    <a:bodyPr/>
                    <a:lstStyle/>
                    <a:p>
                      <a:pPr marL="0" indent="363538"/>
                      <a:r>
                        <a:rPr lang="nl-NL" sz="1400" b="0" noProof="0" dirty="0">
                          <a:solidFill>
                            <a:schemeClr val="tx1"/>
                          </a:solidFill>
                          <a:latin typeface="Arial" panose="020B0604020202020204" pitchFamily="34" charset="0"/>
                          <a:cs typeface="Arial" panose="020B0604020202020204" pitchFamily="34" charset="0"/>
                        </a:rPr>
                        <a:t>Kennis verwerven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42353693"/>
                  </a:ext>
                </a:extLst>
              </a:tr>
              <a:tr h="366656">
                <a:tc>
                  <a:txBody>
                    <a:bodyPr/>
                    <a:lstStyle/>
                    <a:p>
                      <a:pPr marL="0" indent="363538"/>
                      <a:r>
                        <a:rPr lang="nl-NL" sz="1400" b="0" noProof="0" dirty="0">
                          <a:solidFill>
                            <a:schemeClr val="tx1"/>
                          </a:solidFill>
                          <a:latin typeface="Arial" panose="020B0604020202020204" pitchFamily="34" charset="0"/>
                          <a:cs typeface="Arial" panose="020B0604020202020204" pitchFamily="34" charset="0"/>
                        </a:rPr>
                        <a:t>Onderzoeken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964996564"/>
                  </a:ext>
                </a:extLst>
              </a:tr>
              <a:tr h="366656">
                <a:tc>
                  <a:txBody>
                    <a:bodyPr/>
                    <a:lstStyle/>
                    <a:p>
                      <a:pPr marL="0" indent="363538"/>
                      <a:r>
                        <a:rPr lang="nl-NL" sz="1400" b="0" noProof="0" dirty="0">
                          <a:solidFill>
                            <a:schemeClr val="tx1"/>
                          </a:solidFill>
                          <a:latin typeface="Arial" panose="020B0604020202020204" pitchFamily="34" charset="0"/>
                          <a:cs typeface="Arial" panose="020B0604020202020204" pitchFamily="34" charset="0"/>
                        </a:rPr>
                        <a:t>Samenwerken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54648335"/>
                  </a:ext>
                </a:extLst>
              </a:tr>
              <a:tr h="366656">
                <a:tc>
                  <a:txBody>
                    <a:bodyPr/>
                    <a:lstStyle/>
                    <a:p>
                      <a:pPr marL="0" indent="363538"/>
                      <a:r>
                        <a:rPr lang="nl-NL" sz="1400" b="0" noProof="0" dirty="0">
                          <a:solidFill>
                            <a:schemeClr val="tx1"/>
                          </a:solidFill>
                          <a:latin typeface="Arial" panose="020B0604020202020204" pitchFamily="34" charset="0"/>
                          <a:cs typeface="Arial" panose="020B0604020202020204" pitchFamily="34" charset="0"/>
                        </a:rPr>
                        <a:t>Discussiëren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394720437"/>
                  </a:ext>
                </a:extLst>
              </a:tr>
              <a:tr h="366656">
                <a:tc>
                  <a:txBody>
                    <a:bodyPr/>
                    <a:lstStyle/>
                    <a:p>
                      <a:pPr marL="0" indent="363538"/>
                      <a:r>
                        <a:rPr lang="nl-NL" sz="1400" b="0" noProof="0" dirty="0">
                          <a:solidFill>
                            <a:schemeClr val="tx1"/>
                          </a:solidFill>
                          <a:latin typeface="Arial" panose="020B0604020202020204" pitchFamily="34" charset="0"/>
                          <a:cs typeface="Arial" panose="020B0604020202020204" pitchFamily="34" charset="0"/>
                        </a:rPr>
                        <a:t>Oefenen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301459542"/>
                  </a:ext>
                </a:extLst>
              </a:tr>
              <a:tr h="366656">
                <a:tc>
                  <a:txBody>
                    <a:bodyPr/>
                    <a:lstStyle/>
                    <a:p>
                      <a:pPr marL="0" indent="363538"/>
                      <a:r>
                        <a:rPr lang="nl-NL" sz="1400" b="0" noProof="0" dirty="0">
                          <a:solidFill>
                            <a:schemeClr val="tx1"/>
                          </a:solidFill>
                          <a:latin typeface="Arial" panose="020B0604020202020204" pitchFamily="34" charset="0"/>
                          <a:cs typeface="Arial" panose="020B0604020202020204" pitchFamily="34" charset="0"/>
                        </a:rPr>
                        <a:t>Produceren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492539787"/>
                  </a:ext>
                </a:extLst>
              </a:tr>
              <a:tr h="366656">
                <a:tc>
                  <a:txBody>
                    <a:bodyPr/>
                    <a:lstStyle/>
                    <a:p>
                      <a:pPr marL="0" indent="363538"/>
                      <a:r>
                        <a:rPr lang="nl-NL" sz="1400" b="0" noProof="0" dirty="0">
                          <a:solidFill>
                            <a:schemeClr val="tx1"/>
                          </a:solidFill>
                          <a:latin typeface="Arial" panose="020B0604020202020204" pitchFamily="34" charset="0"/>
                          <a:cs typeface="Arial" panose="020B0604020202020204" pitchFamily="34" charset="0"/>
                        </a:rPr>
                        <a:t>Reflecteren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157603465"/>
                  </a:ext>
                </a:extLst>
              </a:tr>
              <a:tr h="366656">
                <a:tc>
                  <a:txBody>
                    <a:bodyPr/>
                    <a:lstStyle/>
                    <a:p>
                      <a:pPr marL="263525" indent="100013">
                        <a:tabLst>
                          <a:tab pos="263525" algn="l"/>
                        </a:tabLst>
                      </a:pPr>
                      <a:r>
                        <a:rPr lang="nl-NL" sz="1400" b="0" noProof="0" dirty="0">
                          <a:solidFill>
                            <a:schemeClr val="tx1"/>
                          </a:solidFill>
                          <a:latin typeface="Arial" panose="020B0604020202020204" pitchFamily="34" charset="0"/>
                          <a:cs typeface="Arial" panose="020B0604020202020204" pitchFamily="34" charset="0"/>
                        </a:rPr>
                        <a:t>Studentbetrokkenheid</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965182878"/>
                  </a:ext>
                </a:extLst>
              </a:tr>
              <a:tr h="2199935">
                <a:tc gridSpan="5">
                  <a:txBody>
                    <a:bodyPr/>
                    <a:lstStyle/>
                    <a:p>
                      <a:pPr marL="0" indent="363538"/>
                      <a:endParaRPr lang="nl-NL" sz="1400" b="0" noProof="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hMerge="1">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hMerge="1">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hMerge="1">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hMerge="1">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74198072"/>
                  </a:ext>
                </a:extLst>
              </a:tr>
            </a:tbl>
          </a:graphicData>
        </a:graphic>
      </p:graphicFrame>
      <p:sp>
        <p:nvSpPr>
          <p:cNvPr id="34" name="Tekstvak 33">
            <a:extLst>
              <a:ext uri="{FF2B5EF4-FFF2-40B4-BE49-F238E27FC236}">
                <a16:creationId xmlns:a16="http://schemas.microsoft.com/office/drawing/2014/main" id="{906D54E1-E545-BB7E-7CB2-E875CB67CD1A}"/>
              </a:ext>
            </a:extLst>
          </p:cNvPr>
          <p:cNvSpPr txBox="1">
            <a:spLocks noGrp="1" noRot="1" noMove="1" noResize="1" noEditPoints="1" noAdjustHandles="1" noChangeArrowheads="1" noChangeShapeType="1"/>
          </p:cNvSpPr>
          <p:nvPr/>
        </p:nvSpPr>
        <p:spPr>
          <a:xfrm>
            <a:off x="1827525" y="4302465"/>
            <a:ext cx="1452642" cy="338554"/>
          </a:xfrm>
          <a:prstGeom prst="rect">
            <a:avLst/>
          </a:prstGeom>
          <a:noFill/>
        </p:spPr>
        <p:txBody>
          <a:bodyPr wrap="none" lIns="91440" tIns="45720" rIns="91440" bIns="45720" rtlCol="0" anchor="t">
            <a:spAutoFit/>
          </a:bodyPr>
          <a:lstStyle/>
          <a:p>
            <a:r>
              <a:rPr lang="en-US" sz="1600" b="1" dirty="0">
                <a:latin typeface="Arial"/>
                <a:cs typeface="Arial"/>
              </a:rPr>
              <a:t>Leeractiviteit</a:t>
            </a:r>
            <a:endParaRPr lang="nl-NL" sz="1600" b="1" dirty="0">
              <a:latin typeface="Arial" panose="020B0604020202020204" pitchFamily="34" charset="0"/>
              <a:cs typeface="Arial" panose="020B0604020202020204" pitchFamily="34" charset="0"/>
            </a:endParaRPr>
          </a:p>
        </p:txBody>
      </p:sp>
      <p:sp>
        <p:nvSpPr>
          <p:cNvPr id="35" name="Tekstvak 34">
            <a:extLst>
              <a:ext uri="{FF2B5EF4-FFF2-40B4-BE49-F238E27FC236}">
                <a16:creationId xmlns:a16="http://schemas.microsoft.com/office/drawing/2014/main" id="{9508D292-D92B-AADD-62BF-7A642EBF191E}"/>
              </a:ext>
            </a:extLst>
          </p:cNvPr>
          <p:cNvSpPr txBox="1">
            <a:spLocks noGrp="1" noRot="1" noMove="1" noResize="1" noEditPoints="1" noAdjustHandles="1" noChangeArrowheads="1" noChangeShapeType="1"/>
          </p:cNvSpPr>
          <p:nvPr/>
        </p:nvSpPr>
        <p:spPr>
          <a:xfrm>
            <a:off x="3836325" y="4289429"/>
            <a:ext cx="1622560" cy="338554"/>
          </a:xfrm>
          <a:prstGeom prst="rect">
            <a:avLst/>
          </a:prstGeom>
          <a:noFill/>
        </p:spPr>
        <p:txBody>
          <a:bodyPr wrap="none" rtlCol="0">
            <a:spAutoFit/>
          </a:bodyPr>
          <a:lstStyle/>
          <a:p>
            <a:r>
              <a:rPr lang="en-US" sz="1600" b="1" dirty="0">
                <a:latin typeface="Arial" panose="020B0604020202020204" pitchFamily="34" charset="0"/>
                <a:cs typeface="Arial" panose="020B0604020202020204" pitchFamily="34" charset="0"/>
              </a:rPr>
              <a:t>Idee werkvorm</a:t>
            </a:r>
            <a:endParaRPr lang="nl-NL" sz="1600" b="1" dirty="0">
              <a:latin typeface="Arial" panose="020B0604020202020204" pitchFamily="34" charset="0"/>
              <a:cs typeface="Arial" panose="020B0604020202020204" pitchFamily="34" charset="0"/>
            </a:endParaRPr>
          </a:p>
        </p:txBody>
      </p:sp>
      <p:grpSp>
        <p:nvGrpSpPr>
          <p:cNvPr id="36" name="Groep 35">
            <a:extLst>
              <a:ext uri="{FF2B5EF4-FFF2-40B4-BE49-F238E27FC236}">
                <a16:creationId xmlns:a16="http://schemas.microsoft.com/office/drawing/2014/main" id="{EC5F2D40-8ED3-16C2-29A2-CBD200DF9D4E}"/>
              </a:ext>
            </a:extLst>
          </p:cNvPr>
          <p:cNvGrpSpPr>
            <a:grpSpLocks noGrp="1" noUngrp="1" noRot="1" noMove="1" noResize="1"/>
          </p:cNvGrpSpPr>
          <p:nvPr/>
        </p:nvGrpSpPr>
        <p:grpSpPr>
          <a:xfrm>
            <a:off x="5675813" y="3189600"/>
            <a:ext cx="1017811" cy="1476710"/>
            <a:chOff x="5666288" y="3189600"/>
            <a:chExt cx="1017811" cy="1476710"/>
          </a:xfrm>
        </p:grpSpPr>
        <p:grpSp>
          <p:nvGrpSpPr>
            <p:cNvPr id="37" name="Groep 36">
              <a:extLst>
                <a:ext uri="{FF2B5EF4-FFF2-40B4-BE49-F238E27FC236}">
                  <a16:creationId xmlns:a16="http://schemas.microsoft.com/office/drawing/2014/main" id="{D03AE680-1275-9D34-D4F3-7E3F25DDBABC}"/>
                </a:ext>
              </a:extLst>
            </p:cNvPr>
            <p:cNvGrpSpPr>
              <a:grpSpLocks noGrp="1" noUngrp="1" noRot="1" noMove="1" noResize="1"/>
            </p:cNvGrpSpPr>
            <p:nvPr/>
          </p:nvGrpSpPr>
          <p:grpSpPr>
            <a:xfrm>
              <a:off x="5666288" y="3369668"/>
              <a:ext cx="1017811" cy="1296642"/>
              <a:chOff x="5666288" y="3369668"/>
              <a:chExt cx="1017811" cy="1296642"/>
            </a:xfrm>
          </p:grpSpPr>
          <p:sp>
            <p:nvSpPr>
              <p:cNvPr id="40" name="Tekstvak 39">
                <a:extLst>
                  <a:ext uri="{FF2B5EF4-FFF2-40B4-BE49-F238E27FC236}">
                    <a16:creationId xmlns:a16="http://schemas.microsoft.com/office/drawing/2014/main" id="{69F4594F-D489-F6DA-E824-EC52EABCDED9}"/>
                  </a:ext>
                </a:extLst>
              </p:cNvPr>
              <p:cNvSpPr txBox="1">
                <a:spLocks noGrp="1" noRot="1" noMove="1" noResize="1" noEditPoints="1" noAdjustHandles="1" noChangeArrowheads="1" noChangeShapeType="1"/>
              </p:cNvSpPr>
              <p:nvPr/>
            </p:nvSpPr>
            <p:spPr>
              <a:xfrm rot="16200000">
                <a:off x="5175737" y="3860219"/>
                <a:ext cx="1288879" cy="307777"/>
              </a:xfrm>
              <a:prstGeom prst="rect">
                <a:avLst/>
              </a:prstGeom>
              <a:noFill/>
            </p:spPr>
            <p:txBody>
              <a:bodyPr wrap="none" rtlCol="0">
                <a:spAutoFit/>
              </a:bodyPr>
              <a:lstStyle/>
              <a:p>
                <a:r>
                  <a:rPr lang="en-US" sz="1400" dirty="0">
                    <a:latin typeface="Arial" panose="020B0604020202020204" pitchFamily="34" charset="0"/>
                    <a:cs typeface="Arial" panose="020B0604020202020204" pitchFamily="34" charset="0"/>
                  </a:rPr>
                  <a:t>Voorbereiding</a:t>
                </a:r>
                <a:endParaRPr lang="nl-NL" sz="1400" dirty="0">
                  <a:latin typeface="Arial" panose="020B0604020202020204" pitchFamily="34" charset="0"/>
                  <a:cs typeface="Arial" panose="020B0604020202020204" pitchFamily="34" charset="0"/>
                </a:endParaRPr>
              </a:p>
            </p:txBody>
          </p:sp>
          <p:sp>
            <p:nvSpPr>
              <p:cNvPr id="41" name="Tekstvak 40">
                <a:extLst>
                  <a:ext uri="{FF2B5EF4-FFF2-40B4-BE49-F238E27FC236}">
                    <a16:creationId xmlns:a16="http://schemas.microsoft.com/office/drawing/2014/main" id="{E1C220DB-6C97-F35D-689F-1361B50A9556}"/>
                  </a:ext>
                </a:extLst>
              </p:cNvPr>
              <p:cNvSpPr txBox="1">
                <a:spLocks noGrp="1" noRot="1" noMove="1" noResize="1" noEditPoints="1" noAdjustHandles="1" noChangeArrowheads="1" noChangeShapeType="1"/>
              </p:cNvSpPr>
              <p:nvPr/>
            </p:nvSpPr>
            <p:spPr>
              <a:xfrm rot="16200000">
                <a:off x="5583600" y="3931974"/>
                <a:ext cx="1160895" cy="307777"/>
              </a:xfrm>
              <a:prstGeom prst="rect">
                <a:avLst/>
              </a:prstGeom>
              <a:noFill/>
            </p:spPr>
            <p:txBody>
              <a:bodyPr wrap="none" rtlCol="0">
                <a:spAutoFit/>
              </a:bodyPr>
              <a:lstStyle/>
              <a:p>
                <a:r>
                  <a:rPr lang="en-US" sz="1400" dirty="0">
                    <a:latin typeface="Arial" panose="020B0604020202020204" pitchFamily="34" charset="0"/>
                    <a:cs typeface="Arial" panose="020B0604020202020204" pitchFamily="34" charset="0"/>
                  </a:rPr>
                  <a:t>Bijeenkomst</a:t>
                </a:r>
                <a:endParaRPr lang="nl-NL" sz="1400" dirty="0">
                  <a:latin typeface="Arial" panose="020B0604020202020204" pitchFamily="34" charset="0"/>
                  <a:cs typeface="Arial" panose="020B0604020202020204" pitchFamily="34" charset="0"/>
                </a:endParaRPr>
              </a:p>
            </p:txBody>
          </p:sp>
          <p:sp>
            <p:nvSpPr>
              <p:cNvPr id="42" name="Tekstvak 41">
                <a:extLst>
                  <a:ext uri="{FF2B5EF4-FFF2-40B4-BE49-F238E27FC236}">
                    <a16:creationId xmlns:a16="http://schemas.microsoft.com/office/drawing/2014/main" id="{860DA8A3-75E3-B11A-ACAC-89F4C20B35D8}"/>
                  </a:ext>
                </a:extLst>
              </p:cNvPr>
              <p:cNvSpPr txBox="1">
                <a:spLocks noGrp="1" noRot="1" noMove="1" noResize="1" noEditPoints="1" noAdjustHandles="1" noChangeArrowheads="1" noChangeShapeType="1"/>
              </p:cNvSpPr>
              <p:nvPr/>
            </p:nvSpPr>
            <p:spPr>
              <a:xfrm rot="16200000">
                <a:off x="5994775" y="3976986"/>
                <a:ext cx="1070871" cy="307777"/>
              </a:xfrm>
              <a:prstGeom prst="rect">
                <a:avLst/>
              </a:prstGeom>
              <a:noFill/>
            </p:spPr>
            <p:txBody>
              <a:bodyPr wrap="none" rtlCol="0">
                <a:spAutoFit/>
              </a:bodyPr>
              <a:lstStyle/>
              <a:p>
                <a:r>
                  <a:rPr lang="en-US" sz="1400" dirty="0">
                    <a:latin typeface="Arial" panose="020B0604020202020204" pitchFamily="34" charset="0"/>
                    <a:cs typeface="Arial" panose="020B0604020202020204" pitchFamily="34" charset="0"/>
                  </a:rPr>
                  <a:t>Verwerking</a:t>
                </a:r>
                <a:endParaRPr lang="nl-NL" sz="1400" dirty="0">
                  <a:latin typeface="Arial" panose="020B0604020202020204" pitchFamily="34" charset="0"/>
                  <a:cs typeface="Arial" panose="020B0604020202020204" pitchFamily="34" charset="0"/>
                </a:endParaRPr>
              </a:p>
            </p:txBody>
          </p:sp>
        </p:grpSp>
        <p:sp>
          <p:nvSpPr>
            <p:cNvPr id="38" name="Tekstvak 37">
              <a:extLst>
                <a:ext uri="{FF2B5EF4-FFF2-40B4-BE49-F238E27FC236}">
                  <a16:creationId xmlns:a16="http://schemas.microsoft.com/office/drawing/2014/main" id="{0AED5465-A0BD-034B-F135-08B81FAD5EEF}"/>
                </a:ext>
              </a:extLst>
            </p:cNvPr>
            <p:cNvSpPr txBox="1">
              <a:spLocks noGrp="1" noRot="1" noMove="1" noResize="1" noEditPoints="1" noAdjustHandles="1" noChangeArrowheads="1" noChangeShapeType="1"/>
            </p:cNvSpPr>
            <p:nvPr/>
          </p:nvSpPr>
          <p:spPr>
            <a:xfrm>
              <a:off x="5826140" y="3189600"/>
              <a:ext cx="651140" cy="338554"/>
            </a:xfrm>
            <a:prstGeom prst="rect">
              <a:avLst/>
            </a:prstGeom>
            <a:noFill/>
          </p:spPr>
          <p:txBody>
            <a:bodyPr wrap="none" rtlCol="0">
              <a:spAutoFit/>
            </a:bodyPr>
            <a:lstStyle/>
            <a:p>
              <a:r>
                <a:rPr lang="en-US" sz="1600" b="1" dirty="0">
                  <a:latin typeface="Arial" panose="020B0604020202020204" pitchFamily="34" charset="0"/>
                  <a:cs typeface="Arial" panose="020B0604020202020204" pitchFamily="34" charset="0"/>
                </a:rPr>
                <a:t>Fase</a:t>
              </a:r>
              <a:endParaRPr lang="nl-NL" sz="1600" b="1" dirty="0">
                <a:latin typeface="Arial" panose="020B0604020202020204" pitchFamily="34" charset="0"/>
                <a:cs typeface="Arial" panose="020B0604020202020204" pitchFamily="34" charset="0"/>
              </a:endParaRPr>
            </a:p>
          </p:txBody>
        </p:sp>
      </p:grpSp>
      <p:sp>
        <p:nvSpPr>
          <p:cNvPr id="43" name="Rechthoek 42">
            <a:extLst>
              <a:ext uri="{FF2B5EF4-FFF2-40B4-BE49-F238E27FC236}">
                <a16:creationId xmlns:a16="http://schemas.microsoft.com/office/drawing/2014/main" id="{59735976-4352-598C-E38E-135BA1D3AE23}"/>
              </a:ext>
            </a:extLst>
          </p:cNvPr>
          <p:cNvSpPr>
            <a:spLocks noGrp="1" noRot="1" noMove="1" noResize="1" noEditPoints="1" noAdjustHandles="1" noChangeArrowheads="1" noChangeShapeType="1"/>
          </p:cNvSpPr>
          <p:nvPr/>
        </p:nvSpPr>
        <p:spPr>
          <a:xfrm>
            <a:off x="1383140" y="5403600"/>
            <a:ext cx="216000" cy="21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endParaRPr lang="nl-NL" dirty="0"/>
          </a:p>
        </p:txBody>
      </p:sp>
      <p:sp>
        <p:nvSpPr>
          <p:cNvPr id="44" name="Rechthoek 43">
            <a:extLst>
              <a:ext uri="{FF2B5EF4-FFF2-40B4-BE49-F238E27FC236}">
                <a16:creationId xmlns:a16="http://schemas.microsoft.com/office/drawing/2014/main" id="{3F680690-84B9-4F01-1267-903C19735427}"/>
              </a:ext>
            </a:extLst>
          </p:cNvPr>
          <p:cNvSpPr>
            <a:spLocks noGrp="1" noRot="1" noMove="1" noResize="1" noEditPoints="1" noAdjustHandles="1" noChangeArrowheads="1" noChangeShapeType="1"/>
          </p:cNvSpPr>
          <p:nvPr/>
        </p:nvSpPr>
        <p:spPr>
          <a:xfrm>
            <a:off x="1382454" y="6872400"/>
            <a:ext cx="216000" cy="21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endParaRPr lang="nl-NL" dirty="0"/>
          </a:p>
        </p:txBody>
      </p:sp>
      <p:sp>
        <p:nvSpPr>
          <p:cNvPr id="45" name="Rechthoek 44">
            <a:extLst>
              <a:ext uri="{FF2B5EF4-FFF2-40B4-BE49-F238E27FC236}">
                <a16:creationId xmlns:a16="http://schemas.microsoft.com/office/drawing/2014/main" id="{67978BB4-0F24-2BF8-5C8D-80D447DE8A87}"/>
              </a:ext>
            </a:extLst>
          </p:cNvPr>
          <p:cNvSpPr>
            <a:spLocks noGrp="1" noRot="1" noMove="1" noResize="1" noEditPoints="1" noAdjustHandles="1" noChangeArrowheads="1" noChangeShapeType="1"/>
          </p:cNvSpPr>
          <p:nvPr/>
        </p:nvSpPr>
        <p:spPr>
          <a:xfrm>
            <a:off x="1383140" y="5770800"/>
            <a:ext cx="216000" cy="21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endParaRPr lang="nl-NL" dirty="0"/>
          </a:p>
        </p:txBody>
      </p:sp>
      <p:sp>
        <p:nvSpPr>
          <p:cNvPr id="46" name="Rechthoek 45">
            <a:extLst>
              <a:ext uri="{FF2B5EF4-FFF2-40B4-BE49-F238E27FC236}">
                <a16:creationId xmlns:a16="http://schemas.microsoft.com/office/drawing/2014/main" id="{2079880A-2306-D128-8C45-2135AE40F972}"/>
              </a:ext>
            </a:extLst>
          </p:cNvPr>
          <p:cNvSpPr>
            <a:spLocks noGrp="1" noRot="1" noMove="1" noResize="1" noEditPoints="1" noAdjustHandles="1" noChangeArrowheads="1" noChangeShapeType="1"/>
          </p:cNvSpPr>
          <p:nvPr/>
        </p:nvSpPr>
        <p:spPr>
          <a:xfrm>
            <a:off x="1382454" y="7236000"/>
            <a:ext cx="216000" cy="21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endParaRPr lang="nl-NL" dirty="0"/>
          </a:p>
        </p:txBody>
      </p:sp>
      <p:sp>
        <p:nvSpPr>
          <p:cNvPr id="47" name="Tekstvak 46">
            <a:extLst>
              <a:ext uri="{FF2B5EF4-FFF2-40B4-BE49-F238E27FC236}">
                <a16:creationId xmlns:a16="http://schemas.microsoft.com/office/drawing/2014/main" id="{1E9D1D38-E389-F42E-A054-59BC45220F48}"/>
              </a:ext>
            </a:extLst>
          </p:cNvPr>
          <p:cNvSpPr txBox="1">
            <a:spLocks noGrp="1" noRot="1" noMove="1" noResize="1" noEditPoints="1" noAdjustHandles="1" noChangeArrowheads="1" noChangeShapeType="1"/>
          </p:cNvSpPr>
          <p:nvPr/>
        </p:nvSpPr>
        <p:spPr>
          <a:xfrm>
            <a:off x="1867125" y="7718748"/>
            <a:ext cx="4217821" cy="276999"/>
          </a:xfrm>
          <a:prstGeom prst="rect">
            <a:avLst/>
          </a:prstGeom>
          <a:noFill/>
        </p:spPr>
        <p:txBody>
          <a:bodyPr wrap="none" rtlCol="0">
            <a:spAutoFit/>
          </a:bodyPr>
          <a:lstStyle/>
          <a:p>
            <a:r>
              <a:rPr lang="nl-NL" sz="1200" dirty="0">
                <a:solidFill>
                  <a:schemeClr val="bg1">
                    <a:lumMod val="65000"/>
                  </a:schemeClr>
                </a:solidFill>
                <a:latin typeface="Arial" panose="020B0604020202020204" pitchFamily="34" charset="0"/>
                <a:cs typeface="Arial" panose="020B0604020202020204" pitchFamily="34" charset="0"/>
              </a:rPr>
              <a:t>Schrijf hier eventueel je eerste ideeën voor werkvormen uit.</a:t>
            </a:r>
          </a:p>
        </p:txBody>
      </p:sp>
      <p:sp>
        <p:nvSpPr>
          <p:cNvPr id="48" name="Rechthoek 47">
            <a:extLst>
              <a:ext uri="{FF2B5EF4-FFF2-40B4-BE49-F238E27FC236}">
                <a16:creationId xmlns:a16="http://schemas.microsoft.com/office/drawing/2014/main" id="{2AB5EE92-4983-201A-A50E-A9969C8187DE}"/>
              </a:ext>
            </a:extLst>
          </p:cNvPr>
          <p:cNvSpPr>
            <a:spLocks noGrp="1" noRot="1" noMove="1" noResize="1" noEditPoints="1" noAdjustHandles="1" noChangeArrowheads="1" noChangeShapeType="1"/>
          </p:cNvSpPr>
          <p:nvPr/>
        </p:nvSpPr>
        <p:spPr>
          <a:xfrm>
            <a:off x="1383140" y="4680000"/>
            <a:ext cx="216000" cy="21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endParaRPr lang="nl-NL" dirty="0"/>
          </a:p>
        </p:txBody>
      </p:sp>
      <p:sp>
        <p:nvSpPr>
          <p:cNvPr id="49" name="Rechthoek 48">
            <a:extLst>
              <a:ext uri="{FF2B5EF4-FFF2-40B4-BE49-F238E27FC236}">
                <a16:creationId xmlns:a16="http://schemas.microsoft.com/office/drawing/2014/main" id="{558A37A0-3557-F18A-3399-EAC1E8F07DC0}"/>
              </a:ext>
            </a:extLst>
          </p:cNvPr>
          <p:cNvSpPr>
            <a:spLocks noGrp="1" noRot="1" noMove="1" noResize="1" noEditPoints="1" noAdjustHandles="1" noChangeArrowheads="1" noChangeShapeType="1"/>
          </p:cNvSpPr>
          <p:nvPr/>
        </p:nvSpPr>
        <p:spPr>
          <a:xfrm>
            <a:off x="1383140" y="5040000"/>
            <a:ext cx="216000" cy="21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endParaRPr lang="nl-NL" dirty="0"/>
          </a:p>
        </p:txBody>
      </p:sp>
      <p:sp>
        <p:nvSpPr>
          <p:cNvPr id="50" name="Rechthoek 49">
            <a:extLst>
              <a:ext uri="{FF2B5EF4-FFF2-40B4-BE49-F238E27FC236}">
                <a16:creationId xmlns:a16="http://schemas.microsoft.com/office/drawing/2014/main" id="{D8593EEC-52C5-360F-C2DC-23741CEC2291}"/>
              </a:ext>
            </a:extLst>
          </p:cNvPr>
          <p:cNvSpPr>
            <a:spLocks noGrp="1" noRot="1" noMove="1" noResize="1" noEditPoints="1" noAdjustHandles="1" noChangeArrowheads="1" noChangeShapeType="1"/>
          </p:cNvSpPr>
          <p:nvPr/>
        </p:nvSpPr>
        <p:spPr>
          <a:xfrm>
            <a:off x="1383140" y="6138000"/>
            <a:ext cx="216000" cy="21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endParaRPr lang="nl-NL" dirty="0"/>
          </a:p>
        </p:txBody>
      </p:sp>
      <p:sp>
        <p:nvSpPr>
          <p:cNvPr id="51" name="Rechthoek 50">
            <a:extLst>
              <a:ext uri="{FF2B5EF4-FFF2-40B4-BE49-F238E27FC236}">
                <a16:creationId xmlns:a16="http://schemas.microsoft.com/office/drawing/2014/main" id="{CE028143-6678-D485-FE70-701EA6DF9843}"/>
              </a:ext>
            </a:extLst>
          </p:cNvPr>
          <p:cNvSpPr>
            <a:spLocks noGrp="1" noRot="1" noMove="1" noResize="1" noEditPoints="1" noAdjustHandles="1" noChangeArrowheads="1" noChangeShapeType="1"/>
          </p:cNvSpPr>
          <p:nvPr/>
        </p:nvSpPr>
        <p:spPr>
          <a:xfrm>
            <a:off x="1383140" y="6505200"/>
            <a:ext cx="216000" cy="21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endParaRPr lang="nl-NL" dirty="0"/>
          </a:p>
        </p:txBody>
      </p:sp>
      <p:sp>
        <p:nvSpPr>
          <p:cNvPr id="4" name="Tekstvak 3">
            <a:extLst>
              <a:ext uri="{FF2B5EF4-FFF2-40B4-BE49-F238E27FC236}">
                <a16:creationId xmlns:a16="http://schemas.microsoft.com/office/drawing/2014/main" id="{74411831-0902-6C31-2353-80B07C35D30B}"/>
              </a:ext>
            </a:extLst>
          </p:cNvPr>
          <p:cNvSpPr txBox="1">
            <a:spLocks noGrp="1" noRot="1" noMove="1" noResize="1" noEditPoints="1" noAdjustHandles="1" noChangeArrowheads="1" noChangeShapeType="1"/>
          </p:cNvSpPr>
          <p:nvPr/>
        </p:nvSpPr>
        <p:spPr>
          <a:xfrm>
            <a:off x="4277123" y="1847159"/>
            <a:ext cx="1809821" cy="584775"/>
          </a:xfrm>
          <a:prstGeom prst="rect">
            <a:avLst/>
          </a:prstGeom>
          <a:noFill/>
        </p:spPr>
        <p:txBody>
          <a:bodyPr wrap="square" rtlCol="0">
            <a:spAutoFit/>
          </a:bodyPr>
          <a:lstStyle/>
          <a:p>
            <a:r>
              <a:rPr lang="en-US" sz="3200" dirty="0">
                <a:latin typeface="Arial" panose="020B0604020202020204" pitchFamily="34" charset="0"/>
                <a:cs typeface="Arial" panose="020B0604020202020204" pitchFamily="34" charset="0"/>
              </a:rPr>
              <a:t>BoKSA</a:t>
            </a:r>
            <a:endParaRPr lang="nl-NL" sz="3200" dirty="0">
              <a:latin typeface="Arial" panose="020B0604020202020204" pitchFamily="34" charset="0"/>
              <a:cs typeface="Arial" panose="020B0604020202020204" pitchFamily="34" charset="0"/>
            </a:endParaRPr>
          </a:p>
        </p:txBody>
      </p:sp>
      <p:sp>
        <p:nvSpPr>
          <p:cNvPr id="10" name="Tekstvak 9">
            <a:extLst>
              <a:ext uri="{FF2B5EF4-FFF2-40B4-BE49-F238E27FC236}">
                <a16:creationId xmlns:a16="http://schemas.microsoft.com/office/drawing/2014/main" id="{AF5D3B5B-31E5-C453-B194-B13E2DB2291C}"/>
              </a:ext>
            </a:extLst>
          </p:cNvPr>
          <p:cNvSpPr txBox="1">
            <a:spLocks noGrp="1" noRot="1" noMove="1" noResize="1" noEditPoints="1" noAdjustHandles="1" noChangeArrowheads="1" noChangeShapeType="1"/>
          </p:cNvSpPr>
          <p:nvPr/>
        </p:nvSpPr>
        <p:spPr>
          <a:xfrm>
            <a:off x="4002867" y="329477"/>
            <a:ext cx="1856977" cy="584775"/>
          </a:xfrm>
          <a:prstGeom prst="rect">
            <a:avLst/>
          </a:prstGeom>
          <a:noFill/>
        </p:spPr>
        <p:txBody>
          <a:bodyPr wrap="square" lIns="91440" tIns="45720" rIns="91440" bIns="45720" rtlCol="0" anchor="t">
            <a:spAutoFit/>
          </a:bodyPr>
          <a:lstStyle/>
          <a:p>
            <a:r>
              <a:rPr lang="en-US" sz="3200" dirty="0">
                <a:latin typeface="Arial"/>
                <a:cs typeface="Arial"/>
              </a:rPr>
              <a:t>Prestatie</a:t>
            </a:r>
            <a:endParaRPr lang="nl-NL" sz="3200" dirty="0">
              <a:latin typeface="Arial" panose="020B0604020202020204" pitchFamily="34" charset="0"/>
              <a:cs typeface="Arial" panose="020B0604020202020204" pitchFamily="34" charset="0"/>
            </a:endParaRPr>
          </a:p>
        </p:txBody>
      </p:sp>
      <p:sp>
        <p:nvSpPr>
          <p:cNvPr id="13" name="Rechthoek 12">
            <a:extLst>
              <a:ext uri="{FF2B5EF4-FFF2-40B4-BE49-F238E27FC236}">
                <a16:creationId xmlns:a16="http://schemas.microsoft.com/office/drawing/2014/main" id="{CACCC6FC-E0B7-E5EB-98D5-7D2B0DA7EED3}"/>
              </a:ext>
            </a:extLst>
          </p:cNvPr>
          <p:cNvSpPr>
            <a:spLocks noGrp="1" noRot="1" noMove="1" noResize="1" noEditPoints="1" noAdjustHandles="1" noChangeArrowheads="1" noChangeShapeType="1"/>
          </p:cNvSpPr>
          <p:nvPr/>
        </p:nvSpPr>
        <p:spPr>
          <a:xfrm>
            <a:off x="5990487" y="260458"/>
            <a:ext cx="723900" cy="695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endParaRPr lang="nl-NL" dirty="0"/>
          </a:p>
        </p:txBody>
      </p:sp>
      <p:sp>
        <p:nvSpPr>
          <p:cNvPr id="14" name="Rechthoek 13">
            <a:extLst>
              <a:ext uri="{FF2B5EF4-FFF2-40B4-BE49-F238E27FC236}">
                <a16:creationId xmlns:a16="http://schemas.microsoft.com/office/drawing/2014/main" id="{735CA662-E196-91FF-B299-704716EDF7B4}"/>
              </a:ext>
            </a:extLst>
          </p:cNvPr>
          <p:cNvSpPr>
            <a:spLocks noGrp="1" noRot="1" noMove="1" noResize="1" noEditPoints="1" noAdjustHandles="1" noChangeArrowheads="1" noChangeShapeType="1"/>
          </p:cNvSpPr>
          <p:nvPr/>
        </p:nvSpPr>
        <p:spPr>
          <a:xfrm>
            <a:off x="5990487" y="1792084"/>
            <a:ext cx="723900" cy="695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endParaRPr lang="nl-NL" dirty="0"/>
          </a:p>
        </p:txBody>
      </p:sp>
      <p:sp>
        <p:nvSpPr>
          <p:cNvPr id="2" name="Rechthoek 1">
            <a:extLst>
              <a:ext uri="{FF2B5EF4-FFF2-40B4-BE49-F238E27FC236}">
                <a16:creationId xmlns:a16="http://schemas.microsoft.com/office/drawing/2014/main" id="{05DF0C9E-263E-BB63-E74D-B9593CD5B93A}"/>
              </a:ext>
            </a:extLst>
          </p:cNvPr>
          <p:cNvSpPr>
            <a:spLocks noGrp="1" noRot="1" noMove="1" noResize="1" noEditPoints="1" noAdjustHandles="1" noChangeArrowheads="1" noChangeShapeType="1"/>
          </p:cNvSpPr>
          <p:nvPr/>
        </p:nvSpPr>
        <p:spPr>
          <a:xfrm>
            <a:off x="0" y="0"/>
            <a:ext cx="1193800" cy="9906000"/>
          </a:xfrm>
          <a:prstGeom prst="rect">
            <a:avLst/>
          </a:prstGeom>
          <a:solidFill>
            <a:srgbClr val="DB06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Ovaal 4">
            <a:extLst>
              <a:ext uri="{FF2B5EF4-FFF2-40B4-BE49-F238E27FC236}">
                <a16:creationId xmlns:a16="http://schemas.microsoft.com/office/drawing/2014/main" id="{83471C95-380D-8521-C60E-B772280D5C62}"/>
              </a:ext>
            </a:extLst>
          </p:cNvPr>
          <p:cNvSpPr>
            <a:spLocks noGrp="1" noRot="1" noMove="1" noResize="1" noEditPoints="1" noAdjustHandles="1" noChangeArrowheads="1" noChangeShapeType="1"/>
          </p:cNvSpPr>
          <p:nvPr/>
        </p:nvSpPr>
        <p:spPr>
          <a:xfrm>
            <a:off x="126859" y="231883"/>
            <a:ext cx="2413000" cy="2362200"/>
          </a:xfrm>
          <a:prstGeom prst="ellipse">
            <a:avLst/>
          </a:prstGeom>
          <a:solidFill>
            <a:schemeClr val="bg1"/>
          </a:solidFill>
          <a:ln w="88900">
            <a:solidFill>
              <a:srgbClr val="DB06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ekstvak 5">
            <a:extLst>
              <a:ext uri="{FF2B5EF4-FFF2-40B4-BE49-F238E27FC236}">
                <a16:creationId xmlns:a16="http://schemas.microsoft.com/office/drawing/2014/main" id="{49AA90CC-BD8C-3FD7-A050-24EFA17E0AA9}"/>
              </a:ext>
            </a:extLst>
          </p:cNvPr>
          <p:cNvSpPr txBox="1">
            <a:spLocks noGrp="1" noRot="1" noMove="1" noResize="1" noEditPoints="1" noAdjustHandles="1" noChangeArrowheads="1" noChangeShapeType="1"/>
          </p:cNvSpPr>
          <p:nvPr/>
        </p:nvSpPr>
        <p:spPr>
          <a:xfrm rot="16200000">
            <a:off x="-575914" y="4943906"/>
            <a:ext cx="2339102" cy="1200329"/>
          </a:xfrm>
          <a:prstGeom prst="rect">
            <a:avLst/>
          </a:prstGeom>
          <a:noFill/>
        </p:spPr>
        <p:txBody>
          <a:bodyPr wrap="none" rtlCol="0">
            <a:spAutoFit/>
          </a:bodyPr>
          <a:lstStyle/>
          <a:p>
            <a:r>
              <a:rPr lang="en-US" sz="7200" dirty="0">
                <a:latin typeface="Arial" panose="020B0604020202020204" pitchFamily="34" charset="0"/>
                <a:cs typeface="Arial" panose="020B0604020202020204" pitchFamily="34" charset="0"/>
              </a:rPr>
              <a:t>Does</a:t>
            </a:r>
            <a:endParaRPr lang="nl-NL" sz="7200" dirty="0">
              <a:latin typeface="Arial" panose="020B0604020202020204" pitchFamily="34" charset="0"/>
              <a:cs typeface="Arial" panose="020B0604020202020204" pitchFamily="34" charset="0"/>
            </a:endParaRPr>
          </a:p>
        </p:txBody>
      </p:sp>
      <p:pic>
        <p:nvPicPr>
          <p:cNvPr id="8" name="Graphic 7" descr="Held, man met effen opvulling">
            <a:extLst>
              <a:ext uri="{FF2B5EF4-FFF2-40B4-BE49-F238E27FC236}">
                <a16:creationId xmlns:a16="http://schemas.microsoft.com/office/drawing/2014/main" id="{E3EE6689-559E-D34C-4534-F8A84A595627}"/>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3728" y="638774"/>
            <a:ext cx="1620000" cy="1620000"/>
          </a:xfrm>
          <a:prstGeom prst="rect">
            <a:avLst/>
          </a:prstGeom>
        </p:spPr>
      </p:pic>
    </p:spTree>
    <p:custDataLst>
      <p:tags r:id="rId1"/>
    </p:custDataLst>
    <p:extLst>
      <p:ext uri="{BB962C8B-B14F-4D97-AF65-F5344CB8AC3E}">
        <p14:creationId xmlns:p14="http://schemas.microsoft.com/office/powerpoint/2010/main" val="1900471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a:extLst>
              <a:ext uri="{FF2B5EF4-FFF2-40B4-BE49-F238E27FC236}">
                <a16:creationId xmlns:a16="http://schemas.microsoft.com/office/drawing/2014/main" id="{49647E2E-CEB0-84C6-7DBA-8B9DB1A459AA}"/>
              </a:ext>
            </a:extLst>
          </p:cNvPr>
          <p:cNvSpPr>
            <a:spLocks noGrp="1" noRot="1" noMove="1" noResize="1" noEditPoints="1" noAdjustHandles="1" noChangeArrowheads="1" noChangeShapeType="1"/>
          </p:cNvSpPr>
          <p:nvPr>
            <p:ph type="ftr" sz="quarter" idx="11"/>
          </p:nvPr>
        </p:nvSpPr>
        <p:spPr>
          <a:xfrm>
            <a:off x="0" y="9684253"/>
            <a:ext cx="6857999" cy="160678"/>
          </a:xfrm>
        </p:spPr>
        <p:txBody>
          <a:bodyPr/>
          <a:lstStyle/>
          <a:p>
            <a:r>
              <a:rPr lang="nl-NL" dirty="0">
                <a:latin typeface="Arial"/>
                <a:cs typeface="Arial"/>
              </a:rPr>
              <a:t>SHUFFLE 4.0 update door Saxion OSS-TLC – Variant Miller</a:t>
            </a:r>
            <a:endParaRPr lang="nl-NL" dirty="0">
              <a:latin typeface="Arial" panose="020B0604020202020204" pitchFamily="34" charset="0"/>
              <a:cs typeface="Arial" panose="020B0604020202020204" pitchFamily="34" charset="0"/>
            </a:endParaRPr>
          </a:p>
        </p:txBody>
      </p:sp>
      <p:sp>
        <p:nvSpPr>
          <p:cNvPr id="3" name="Rechthoek 2">
            <a:extLst>
              <a:ext uri="{FF2B5EF4-FFF2-40B4-BE49-F238E27FC236}">
                <a16:creationId xmlns:a16="http://schemas.microsoft.com/office/drawing/2014/main" id="{C61EA737-9A86-3F4B-5C7D-99E635947B09}"/>
              </a:ext>
            </a:extLst>
          </p:cNvPr>
          <p:cNvSpPr/>
          <p:nvPr/>
        </p:nvSpPr>
        <p:spPr>
          <a:xfrm>
            <a:off x="-2691" y="4347"/>
            <a:ext cx="6860692" cy="599955"/>
          </a:xfrm>
          <a:prstGeom prst="rect">
            <a:avLst/>
          </a:prstGeom>
          <a:solidFill>
            <a:srgbClr val="009C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Tekstvak 3">
            <a:extLst>
              <a:ext uri="{FF2B5EF4-FFF2-40B4-BE49-F238E27FC236}">
                <a16:creationId xmlns:a16="http://schemas.microsoft.com/office/drawing/2014/main" id="{BE121AF3-8B84-298F-ADF7-CED5C4277F06}"/>
              </a:ext>
            </a:extLst>
          </p:cNvPr>
          <p:cNvSpPr txBox="1"/>
          <p:nvPr/>
        </p:nvSpPr>
        <p:spPr>
          <a:xfrm>
            <a:off x="59861" y="106597"/>
            <a:ext cx="6798139" cy="400110"/>
          </a:xfrm>
          <a:prstGeom prst="rect">
            <a:avLst/>
          </a:prstGeom>
          <a:noFill/>
        </p:spPr>
        <p:txBody>
          <a:bodyPr wrap="square" lIns="91440" tIns="45720" rIns="91440" bIns="45720" rtlCol="0" anchor="t">
            <a:spAutoFit/>
          </a:bodyPr>
          <a:lstStyle/>
          <a:p>
            <a:r>
              <a:rPr lang="nl-NL" sz="2000" b="1" dirty="0">
                <a:solidFill>
                  <a:schemeClr val="bg1"/>
                </a:solidFill>
                <a:latin typeface="Arial"/>
                <a:cs typeface="Arial"/>
              </a:rPr>
              <a:t>Hulpblad Toetsing en Leerinhoud</a:t>
            </a:r>
            <a:endParaRPr lang="nl-NL" dirty="0">
              <a:solidFill>
                <a:schemeClr val="bg1"/>
              </a:solidFill>
            </a:endParaRPr>
          </a:p>
        </p:txBody>
      </p:sp>
      <p:sp>
        <p:nvSpPr>
          <p:cNvPr id="12" name="Tekstvak 11">
            <a:extLst>
              <a:ext uri="{FF2B5EF4-FFF2-40B4-BE49-F238E27FC236}">
                <a16:creationId xmlns:a16="http://schemas.microsoft.com/office/drawing/2014/main" id="{86CBCAD9-B935-2A07-AE2E-1389A3A298E9}"/>
              </a:ext>
            </a:extLst>
          </p:cNvPr>
          <p:cNvSpPr txBox="1">
            <a:spLocks/>
          </p:cNvSpPr>
          <p:nvPr/>
        </p:nvSpPr>
        <p:spPr>
          <a:xfrm>
            <a:off x="274905" y="790068"/>
            <a:ext cx="6368050" cy="1446550"/>
          </a:xfrm>
          <a:prstGeom prst="rect">
            <a:avLst/>
          </a:prstGeom>
          <a:noFill/>
        </p:spPr>
        <p:txBody>
          <a:bodyPr wrap="square" lIns="91440" tIns="45720" rIns="91440" bIns="45720" rtlCol="0" anchor="t">
            <a:spAutoFit/>
          </a:bodyPr>
          <a:lstStyle/>
          <a:p>
            <a:r>
              <a:rPr lang="nl-NL" sz="1400" b="1" dirty="0">
                <a:latin typeface="Arial"/>
                <a:cs typeface="Arial"/>
              </a:rPr>
              <a:t>Beroepsopdracht (Toetsing)</a:t>
            </a:r>
          </a:p>
          <a:p>
            <a:endParaRPr lang="nl-NL" sz="400" dirty="0">
              <a:latin typeface="Arial" panose="020B0604020202020204" pitchFamily="34" charset="0"/>
              <a:cs typeface="Arial" panose="020B0604020202020204" pitchFamily="34" charset="0"/>
            </a:endParaRPr>
          </a:p>
          <a:p>
            <a:r>
              <a:rPr lang="nl-NL" sz="1400" b="0" i="0" u="none" strike="noStrike" dirty="0">
                <a:solidFill>
                  <a:srgbClr val="000000"/>
                </a:solidFill>
                <a:effectLst/>
                <a:latin typeface="Arial" panose="020B0604020202020204" pitchFamily="34" charset="0"/>
              </a:rPr>
              <a:t>Beroepsopdrachten zijn opdrachten die de beroepsbeoefenaar uitvoert en die kenmerkend zijn voor de praktijk. Een goed geformuleerde beroepsopdracht:</a:t>
            </a:r>
            <a:endParaRPr lang="nl-NL" sz="1400" dirty="0">
              <a:solidFill>
                <a:srgbClr val="000000"/>
              </a:solidFill>
              <a:latin typeface="Arial" panose="020B0604020202020204" pitchFamily="34" charset="0"/>
            </a:endParaRPr>
          </a:p>
          <a:p>
            <a:pPr marL="285750" indent="-285750">
              <a:buFont typeface="Arial" panose="020B0604020202020204" pitchFamily="34" charset="0"/>
              <a:buChar char="•"/>
            </a:pPr>
            <a:r>
              <a:rPr lang="nl-NL" sz="1400" dirty="0">
                <a:solidFill>
                  <a:srgbClr val="000000"/>
                </a:solidFill>
                <a:latin typeface="Arial" panose="020B0604020202020204" pitchFamily="34" charset="0"/>
                <a:ea typeface="+mn-lt"/>
                <a:cs typeface="+mn-lt"/>
              </a:rPr>
              <a:t>i</a:t>
            </a:r>
            <a:r>
              <a:rPr lang="nl-NL" sz="1400" b="0" i="0" u="none" strike="noStrike" dirty="0">
                <a:solidFill>
                  <a:srgbClr val="000000"/>
                </a:solidFill>
                <a:effectLst/>
                <a:latin typeface="Arial" panose="020B0604020202020204" pitchFamily="34" charset="0"/>
                <a:ea typeface="+mn-lt"/>
                <a:cs typeface="+mn-lt"/>
              </a:rPr>
              <a:t>s herkenbaar en relevant voor de beroepspraktijk;</a:t>
            </a:r>
          </a:p>
          <a:p>
            <a:pPr marL="285750" indent="-285750">
              <a:buFont typeface="Arial" panose="020B0604020202020204" pitchFamily="34" charset="0"/>
              <a:buChar char="•"/>
            </a:pPr>
            <a:r>
              <a:rPr lang="nl-NL" sz="1400" dirty="0">
                <a:solidFill>
                  <a:srgbClr val="000000"/>
                </a:solidFill>
                <a:latin typeface="Arial" panose="020B0604020202020204" pitchFamily="34" charset="0"/>
                <a:ea typeface="+mn-lt"/>
                <a:cs typeface="+mn-lt"/>
              </a:rPr>
              <a:t>is niet heel specifiek omschreven, waardoor deze is uit te voeren in verschillende contexten en op verschillende niveaus.</a:t>
            </a:r>
          </a:p>
        </p:txBody>
      </p:sp>
      <p:sp>
        <p:nvSpPr>
          <p:cNvPr id="13" name="Tekstvak 12">
            <a:extLst>
              <a:ext uri="{FF2B5EF4-FFF2-40B4-BE49-F238E27FC236}">
                <a16:creationId xmlns:a16="http://schemas.microsoft.com/office/drawing/2014/main" id="{14B0C4E1-206B-0F3A-5D17-523A64C8A969}"/>
              </a:ext>
            </a:extLst>
          </p:cNvPr>
          <p:cNvSpPr txBox="1">
            <a:spLocks/>
          </p:cNvSpPr>
          <p:nvPr/>
        </p:nvSpPr>
        <p:spPr>
          <a:xfrm>
            <a:off x="275678" y="2340965"/>
            <a:ext cx="6368050" cy="6422271"/>
          </a:xfrm>
          <a:prstGeom prst="rect">
            <a:avLst/>
          </a:prstGeom>
          <a:noFill/>
        </p:spPr>
        <p:txBody>
          <a:bodyPr wrap="square" lIns="91440" tIns="45720" rIns="91440" bIns="45720" rtlCol="0" anchor="t">
            <a:spAutoFit/>
          </a:bodyPr>
          <a:lstStyle/>
          <a:p>
            <a:r>
              <a:rPr lang="nl-NL" sz="1400" b="1" dirty="0">
                <a:latin typeface="Arial"/>
                <a:cs typeface="Arial"/>
              </a:rPr>
              <a:t>Prestaties formuleren</a:t>
            </a:r>
          </a:p>
          <a:p>
            <a:endParaRPr lang="nl-NL" sz="400" b="1" dirty="0">
              <a:latin typeface="Arial"/>
              <a:cs typeface="Arial"/>
            </a:endParaRPr>
          </a:p>
          <a:p>
            <a:r>
              <a:rPr lang="nl-NL" sz="1400" dirty="0">
                <a:latin typeface="Arial"/>
                <a:cs typeface="Calibri"/>
              </a:rPr>
              <a:t>Prestaties zijn concrete activiteiten die de student onderneemt om de beroepsopdracht uit te voeren. Een goed geformuleerde prestatie:</a:t>
            </a:r>
          </a:p>
          <a:p>
            <a:pPr marL="285750" indent="-285750">
              <a:buFont typeface="Arial" panose="020B0604020202020204" pitchFamily="34" charset="0"/>
              <a:buChar char="•"/>
            </a:pPr>
            <a:r>
              <a:rPr lang="nl-NL" sz="1400" dirty="0">
                <a:latin typeface="Arial"/>
                <a:cs typeface="Calibri"/>
              </a:rPr>
              <a:t>is integraal geformuleerd, omvat kennis, vaardigheden en/of attitudes;</a:t>
            </a:r>
          </a:p>
          <a:p>
            <a:pPr marL="285750" indent="-285750">
              <a:buFont typeface="Arial" panose="020B0604020202020204" pitchFamily="34" charset="0"/>
              <a:buChar char="•"/>
            </a:pPr>
            <a:r>
              <a:rPr lang="nl-NL" sz="1400" dirty="0">
                <a:latin typeface="Arial"/>
                <a:cs typeface="Calibri"/>
              </a:rPr>
              <a:t>is actief geformuleerd, spreekt de student aan (je + actief werkwoord).</a:t>
            </a:r>
          </a:p>
          <a:p>
            <a:endParaRPr lang="nl-NL" sz="600" dirty="0">
              <a:latin typeface="Arial"/>
              <a:cs typeface="Calibri"/>
            </a:endParaRPr>
          </a:p>
          <a:p>
            <a:r>
              <a:rPr lang="nl-NL" sz="1400" dirty="0">
                <a:latin typeface="Arial"/>
                <a:cs typeface="Calibri"/>
              </a:rPr>
              <a:t>Je kunt gebruikmaken van deze werkwoordentabel:</a:t>
            </a:r>
            <a:endParaRPr lang="nl-NL" dirty="0"/>
          </a:p>
          <a:p>
            <a:endParaRPr lang="nl-NL" sz="1400" dirty="0">
              <a:latin typeface="Arial"/>
              <a:cs typeface="Calibri"/>
            </a:endParaRPr>
          </a:p>
          <a:p>
            <a:endParaRPr lang="nl-NL" sz="1400" dirty="0">
              <a:latin typeface="Arial"/>
              <a:cs typeface="Calibri"/>
            </a:endParaRPr>
          </a:p>
          <a:p>
            <a:endParaRPr lang="nl-NL" sz="1400" dirty="0">
              <a:latin typeface="Arial"/>
              <a:cs typeface="Calibri"/>
            </a:endParaRPr>
          </a:p>
          <a:p>
            <a:endParaRPr lang="nl-NL" sz="1400" dirty="0">
              <a:latin typeface="Arial"/>
              <a:cs typeface="Calibri"/>
            </a:endParaRPr>
          </a:p>
          <a:p>
            <a:endParaRPr lang="nl-NL" sz="1400" dirty="0">
              <a:latin typeface="Arial"/>
              <a:cs typeface="Calibri"/>
            </a:endParaRPr>
          </a:p>
          <a:p>
            <a:endParaRPr lang="nl-NL" sz="1400" dirty="0">
              <a:latin typeface="Arial"/>
              <a:cs typeface="Calibri"/>
            </a:endParaRPr>
          </a:p>
          <a:p>
            <a:endParaRPr lang="nl-NL" sz="1400" dirty="0">
              <a:latin typeface="Arial"/>
              <a:cs typeface="Calibri"/>
            </a:endParaRPr>
          </a:p>
          <a:p>
            <a:endParaRPr lang="nl-NL" sz="1400" dirty="0">
              <a:latin typeface="Arial"/>
              <a:cs typeface="Calibri"/>
            </a:endParaRPr>
          </a:p>
          <a:p>
            <a:endParaRPr lang="nl-NL" sz="1400" dirty="0">
              <a:latin typeface="Arial"/>
              <a:cs typeface="Calibri"/>
            </a:endParaRPr>
          </a:p>
          <a:p>
            <a:endParaRPr lang="nl-NL" sz="1400" dirty="0">
              <a:latin typeface="Arial"/>
              <a:cs typeface="Calibri"/>
            </a:endParaRPr>
          </a:p>
          <a:p>
            <a:pPr algn="r">
              <a:spcAft>
                <a:spcPts val="400"/>
              </a:spcAft>
              <a:tabLst>
                <a:tab pos="2774950" algn="l"/>
              </a:tabLst>
            </a:pPr>
            <a:br>
              <a:rPr lang="nl-NL" sz="1400" dirty="0">
                <a:latin typeface="Arial"/>
                <a:cs typeface="Calibri"/>
              </a:rPr>
            </a:br>
            <a:br>
              <a:rPr lang="nl-NL" sz="1400" dirty="0">
                <a:latin typeface="Arial"/>
                <a:cs typeface="Calibri"/>
              </a:rPr>
            </a:br>
            <a:br>
              <a:rPr lang="nl-NL" sz="1400" dirty="0">
                <a:latin typeface="Arial"/>
                <a:cs typeface="Calibri"/>
              </a:rPr>
            </a:br>
            <a:r>
              <a:rPr lang="nl-NL" sz="1000" dirty="0">
                <a:ea typeface="+mn-lt"/>
                <a:cs typeface="+mn-lt"/>
              </a:rPr>
              <a:t>Werkwoorden gekoppeld aan de niveaus van Miller (</a:t>
            </a:r>
            <a:r>
              <a:rPr lang="nl-NL" sz="1000" dirty="0" err="1">
                <a:ea typeface="+mn-lt"/>
                <a:cs typeface="+mn-lt"/>
              </a:rPr>
              <a:t>obv</a:t>
            </a:r>
            <a:r>
              <a:rPr lang="nl-NL" sz="1000" dirty="0">
                <a:ea typeface="+mn-lt"/>
                <a:cs typeface="+mn-lt"/>
              </a:rPr>
              <a:t> Van Berkel &amp; Bax, 2006)</a:t>
            </a:r>
            <a:endParaRPr lang="nl-NL" sz="1000" dirty="0">
              <a:cs typeface="Calibri"/>
            </a:endParaRPr>
          </a:p>
          <a:p>
            <a:pPr marL="285750" indent="-285750">
              <a:buFont typeface="Wingdings,Sans-Serif"/>
              <a:buChar char="v"/>
            </a:pPr>
            <a:r>
              <a:rPr lang="nl-NL" sz="1400" dirty="0">
                <a:latin typeface="Arial"/>
                <a:cs typeface="Arial"/>
              </a:rPr>
              <a:t>Optioneel kunnen per prestatie indicatoren worden uitgewerkt om specifieker te maken wat de student concreet moet laten zien in het product, de handeling, vaardigheid of houding die hij oplevert om de prestatie aan te tonen.</a:t>
            </a:r>
            <a:endParaRPr lang="en-US" sz="1400" dirty="0">
              <a:latin typeface="Arial"/>
              <a:cs typeface="Arial"/>
            </a:endParaRPr>
          </a:p>
          <a:p>
            <a:pPr marL="285750" indent="-285750">
              <a:buFont typeface="Wingdings,Sans-Serif"/>
              <a:buChar char="v"/>
            </a:pPr>
            <a:r>
              <a:rPr lang="nl-NL" sz="1400" dirty="0">
                <a:latin typeface="Arial"/>
                <a:cs typeface="Arial"/>
              </a:rPr>
              <a:t>In plaats van prestaties kun je bijvoorbeeld ook gebruikmaken van de term ’leeruitkomsten’.</a:t>
            </a:r>
            <a:endParaRPr lang="en-US" sz="1400" dirty="0">
              <a:latin typeface="Arial"/>
              <a:cs typeface="Arial"/>
            </a:endParaRPr>
          </a:p>
          <a:p>
            <a:pPr marL="285750" indent="-285750">
              <a:buFont typeface="Wingdings,Sans-Serif"/>
              <a:buChar char="v"/>
            </a:pPr>
            <a:r>
              <a:rPr lang="nl-NL" sz="1400" dirty="0">
                <a:latin typeface="Arial"/>
                <a:cs typeface="Arial"/>
              </a:rPr>
              <a:t>Voorbeelden kun je vinden in 'De weg naar Saxion onderwijs’ </a:t>
            </a:r>
            <a:r>
              <a:rPr lang="nl-NL" sz="1000" dirty="0">
                <a:latin typeface="Arial"/>
                <a:cs typeface="Arial"/>
              </a:rPr>
              <a:t>(intern document)</a:t>
            </a:r>
            <a:r>
              <a:rPr lang="nl-NL" sz="1400" dirty="0">
                <a:latin typeface="Arial"/>
                <a:cs typeface="Arial"/>
              </a:rPr>
              <a:t>.</a:t>
            </a:r>
            <a:endParaRPr lang="nl-NL" dirty="0"/>
          </a:p>
          <a:p>
            <a:endParaRPr lang="nl-NL" sz="1400" dirty="0">
              <a:latin typeface="Arial"/>
              <a:cs typeface="Calibri"/>
            </a:endParaRPr>
          </a:p>
        </p:txBody>
      </p:sp>
      <p:sp>
        <p:nvSpPr>
          <p:cNvPr id="15" name="Tekstvak 14">
            <a:extLst>
              <a:ext uri="{FF2B5EF4-FFF2-40B4-BE49-F238E27FC236}">
                <a16:creationId xmlns:a16="http://schemas.microsoft.com/office/drawing/2014/main" id="{25BDE579-30F2-4059-5DF6-AF8F8D31E50E}"/>
              </a:ext>
            </a:extLst>
          </p:cNvPr>
          <p:cNvSpPr txBox="1">
            <a:spLocks/>
          </p:cNvSpPr>
          <p:nvPr/>
        </p:nvSpPr>
        <p:spPr>
          <a:xfrm>
            <a:off x="274905" y="8384400"/>
            <a:ext cx="6368050" cy="1015663"/>
          </a:xfrm>
          <a:prstGeom prst="rect">
            <a:avLst/>
          </a:prstGeom>
          <a:noFill/>
        </p:spPr>
        <p:txBody>
          <a:bodyPr wrap="square" lIns="91440" tIns="45720" rIns="91440" bIns="45720" rtlCol="0" anchor="t">
            <a:spAutoFit/>
          </a:bodyPr>
          <a:lstStyle/>
          <a:p>
            <a:r>
              <a:rPr lang="nl-NL" sz="1400" b="1" dirty="0">
                <a:latin typeface="Arial"/>
                <a:cs typeface="Arial"/>
              </a:rPr>
              <a:t>Body of Knowledge, Skills </a:t>
            </a:r>
            <a:r>
              <a:rPr lang="nl-NL" sz="1400" b="1" dirty="0" err="1">
                <a:latin typeface="Arial"/>
                <a:cs typeface="Arial"/>
              </a:rPr>
              <a:t>and</a:t>
            </a:r>
            <a:r>
              <a:rPr lang="nl-NL" sz="1400" b="1" dirty="0">
                <a:latin typeface="Arial"/>
                <a:cs typeface="Arial"/>
              </a:rPr>
              <a:t> Attitudes</a:t>
            </a:r>
          </a:p>
          <a:p>
            <a:endParaRPr lang="nl-NL" sz="400" b="1" dirty="0">
              <a:latin typeface="Arial"/>
              <a:cs typeface="Arial"/>
            </a:endParaRPr>
          </a:p>
          <a:p>
            <a:r>
              <a:rPr lang="nl-NL" sz="1400" dirty="0">
                <a:latin typeface="Arial"/>
                <a:cs typeface="Calibri"/>
              </a:rPr>
              <a:t>Het geheel van kennis, vaardigheden en attitudes van de (beginnend) beroepsbeoefenaar. De </a:t>
            </a:r>
            <a:r>
              <a:rPr lang="nl-NL" sz="1400" dirty="0" err="1">
                <a:latin typeface="Arial"/>
                <a:cs typeface="Calibri"/>
              </a:rPr>
              <a:t>BoKSA</a:t>
            </a:r>
            <a:r>
              <a:rPr lang="nl-NL" sz="1400" dirty="0">
                <a:latin typeface="Arial"/>
                <a:cs typeface="Calibri"/>
              </a:rPr>
              <a:t> geeft aan wat studenten moeten kennen en kunnen aan het eind van de leereenheid.</a:t>
            </a:r>
          </a:p>
        </p:txBody>
      </p:sp>
      <p:pic>
        <p:nvPicPr>
          <p:cNvPr id="8" name="Afbeelding 7">
            <a:extLst>
              <a:ext uri="{FF2B5EF4-FFF2-40B4-BE49-F238E27FC236}">
                <a16:creationId xmlns:a16="http://schemas.microsoft.com/office/drawing/2014/main" id="{28F41CFA-EDFF-916E-D65C-44C932EA4A56}"/>
              </a:ext>
            </a:extLst>
          </p:cNvPr>
          <p:cNvPicPr>
            <a:picLocks noGrp="1" noRot="1" noChangeAspect="1" noMove="1" noResize="1" noEditPoints="1" noAdjustHandles="1" noChangeArrowheads="1" noChangeShapeType="1" noCrop="1"/>
          </p:cNvPicPr>
          <p:nvPr/>
        </p:nvPicPr>
        <p:blipFill>
          <a:blip r:embed="rId3"/>
          <a:stretch>
            <a:fillRect/>
          </a:stretch>
        </p:blipFill>
        <p:spPr>
          <a:xfrm>
            <a:off x="353236" y="3827392"/>
            <a:ext cx="6221135" cy="2722749"/>
          </a:xfrm>
          <a:prstGeom prst="rect">
            <a:avLst/>
          </a:prstGeom>
        </p:spPr>
      </p:pic>
    </p:spTree>
    <p:custDataLst>
      <p:tags r:id="rId1"/>
    </p:custDataLst>
    <p:extLst>
      <p:ext uri="{BB962C8B-B14F-4D97-AF65-F5344CB8AC3E}">
        <p14:creationId xmlns:p14="http://schemas.microsoft.com/office/powerpoint/2010/main" val="173326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a:extLst>
              <a:ext uri="{FF2B5EF4-FFF2-40B4-BE49-F238E27FC236}">
                <a16:creationId xmlns:a16="http://schemas.microsoft.com/office/drawing/2014/main" id="{49647E2E-CEB0-84C6-7DBA-8B9DB1A459AA}"/>
              </a:ext>
            </a:extLst>
          </p:cNvPr>
          <p:cNvSpPr>
            <a:spLocks noGrp="1" noRot="1" noMove="1" noResize="1" noEditPoints="1" noAdjustHandles="1" noChangeArrowheads="1" noChangeShapeType="1"/>
          </p:cNvSpPr>
          <p:nvPr>
            <p:ph type="ftr" sz="quarter" idx="11"/>
          </p:nvPr>
        </p:nvSpPr>
        <p:spPr>
          <a:xfrm>
            <a:off x="0" y="9684253"/>
            <a:ext cx="6857999" cy="160678"/>
          </a:xfrm>
        </p:spPr>
        <p:txBody>
          <a:bodyPr/>
          <a:lstStyle/>
          <a:p>
            <a:r>
              <a:rPr lang="nl-NL">
                <a:latin typeface="Arial"/>
                <a:cs typeface="Arial"/>
              </a:rPr>
              <a:t>SHUFFLE 4.0 update door Saxion OSS-TLC – Variant </a:t>
            </a:r>
            <a:r>
              <a:rPr lang="nl-NL" dirty="0">
                <a:latin typeface="Arial"/>
                <a:cs typeface="Arial"/>
              </a:rPr>
              <a:t>Miller</a:t>
            </a:r>
            <a:endParaRPr lang="nl-NL">
              <a:latin typeface="Arial" panose="020B0604020202020204" pitchFamily="34" charset="0"/>
              <a:cs typeface="Arial" panose="020B0604020202020204" pitchFamily="34" charset="0"/>
            </a:endParaRPr>
          </a:p>
        </p:txBody>
      </p:sp>
      <p:sp>
        <p:nvSpPr>
          <p:cNvPr id="3" name="Rechthoek 2">
            <a:extLst>
              <a:ext uri="{FF2B5EF4-FFF2-40B4-BE49-F238E27FC236}">
                <a16:creationId xmlns:a16="http://schemas.microsoft.com/office/drawing/2014/main" id="{C61EA737-9A86-3F4B-5C7D-99E635947B09}"/>
              </a:ext>
            </a:extLst>
          </p:cNvPr>
          <p:cNvSpPr/>
          <p:nvPr/>
        </p:nvSpPr>
        <p:spPr>
          <a:xfrm>
            <a:off x="-2691" y="4347"/>
            <a:ext cx="6860692" cy="599955"/>
          </a:xfrm>
          <a:prstGeom prst="rect">
            <a:avLst/>
          </a:prstGeom>
          <a:solidFill>
            <a:srgbClr val="009C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Tekstvak 3">
            <a:extLst>
              <a:ext uri="{FF2B5EF4-FFF2-40B4-BE49-F238E27FC236}">
                <a16:creationId xmlns:a16="http://schemas.microsoft.com/office/drawing/2014/main" id="{BE121AF3-8B84-298F-ADF7-CED5C4277F06}"/>
              </a:ext>
            </a:extLst>
          </p:cNvPr>
          <p:cNvSpPr txBox="1"/>
          <p:nvPr/>
        </p:nvSpPr>
        <p:spPr>
          <a:xfrm>
            <a:off x="59861" y="108000"/>
            <a:ext cx="6798139" cy="400110"/>
          </a:xfrm>
          <a:prstGeom prst="rect">
            <a:avLst/>
          </a:prstGeom>
          <a:noFill/>
        </p:spPr>
        <p:txBody>
          <a:bodyPr wrap="square" lIns="91440" tIns="45720" rIns="91440" bIns="45720" rtlCol="0" anchor="t">
            <a:spAutoFit/>
          </a:bodyPr>
          <a:lstStyle/>
          <a:p>
            <a:r>
              <a:rPr lang="nl-NL" sz="2000" b="1" dirty="0">
                <a:solidFill>
                  <a:schemeClr val="bg1"/>
                </a:solidFill>
                <a:latin typeface="Arial"/>
                <a:cs typeface="Arial"/>
              </a:rPr>
              <a:t>Hulpblad Leeractiviteiten en Werkvormen</a:t>
            </a:r>
            <a:endParaRPr lang="nl-NL" sz="1400" dirty="0">
              <a:solidFill>
                <a:schemeClr val="bg1"/>
              </a:solidFill>
              <a:latin typeface="Arial"/>
              <a:cs typeface="Arial"/>
            </a:endParaRPr>
          </a:p>
        </p:txBody>
      </p:sp>
      <p:sp>
        <p:nvSpPr>
          <p:cNvPr id="5" name="Tekstvak 4">
            <a:extLst>
              <a:ext uri="{FF2B5EF4-FFF2-40B4-BE49-F238E27FC236}">
                <a16:creationId xmlns:a16="http://schemas.microsoft.com/office/drawing/2014/main" id="{7943BCA5-6E6A-5E76-AFFC-D5A890B91D3B}"/>
              </a:ext>
            </a:extLst>
          </p:cNvPr>
          <p:cNvSpPr txBox="1">
            <a:spLocks/>
          </p:cNvSpPr>
          <p:nvPr/>
        </p:nvSpPr>
        <p:spPr>
          <a:xfrm>
            <a:off x="243630" y="706552"/>
            <a:ext cx="6368050" cy="7078861"/>
          </a:xfrm>
          <a:prstGeom prst="rect">
            <a:avLst/>
          </a:prstGeom>
          <a:noFill/>
        </p:spPr>
        <p:txBody>
          <a:bodyPr wrap="square" lIns="91440" tIns="45720" rIns="91440" bIns="45720" rtlCol="0" anchor="t">
            <a:spAutoFit/>
          </a:bodyPr>
          <a:lstStyle/>
          <a:p>
            <a:r>
              <a:rPr lang="nl-NL" sz="1400" b="1" dirty="0">
                <a:latin typeface="Arial"/>
                <a:cs typeface="Arial"/>
              </a:rPr>
              <a:t>Leeractiviteiten</a:t>
            </a:r>
          </a:p>
          <a:p>
            <a:endParaRPr lang="nl-NL" sz="400" b="1" dirty="0">
              <a:latin typeface="Arial"/>
              <a:cs typeface="Arial"/>
            </a:endParaRPr>
          </a:p>
          <a:p>
            <a:r>
              <a:rPr lang="nl-NL" sz="1400" dirty="0">
                <a:latin typeface="Arial"/>
                <a:cs typeface="Calibri"/>
              </a:rPr>
              <a:t>Een leeractiviteit is een algemene beschrijving van de activiteit. Leeractiviteiten worden gekozen op basis van het doel. Saxion hanteert acht algemene leeractiviteiten welke je hieronder vindt. Deze gebruik je om bij Shuffle stap 3 en 4 een eerste schets van je onderwijsprogramma te maken. Door het onderscheid tussen leeractiviteiten en werkvormen hoef je in stap 3 dus niet direct na te denken over de specifieke manier waarop studenten aan de slag gaan. Als je daar al wel globale ideeën voor hebt, kun je ze uiteraard vast noteren op de activiteitenkaart. </a:t>
            </a:r>
          </a:p>
          <a:p>
            <a:endParaRPr lang="nl-NL" sz="1400" dirty="0">
              <a:latin typeface="Arial"/>
              <a:cs typeface="Calibri"/>
            </a:endParaRPr>
          </a:p>
          <a:p>
            <a:endParaRPr lang="nl-NL" sz="1400" dirty="0">
              <a:latin typeface="Arial"/>
              <a:cs typeface="Calibri"/>
            </a:endParaRPr>
          </a:p>
          <a:p>
            <a:endParaRPr lang="nl-NL" sz="1400" dirty="0">
              <a:latin typeface="Arial"/>
              <a:cs typeface="Calibri"/>
            </a:endParaRPr>
          </a:p>
          <a:p>
            <a:endParaRPr lang="nl-NL" sz="1400" dirty="0">
              <a:latin typeface="Arial"/>
              <a:cs typeface="Calibri"/>
            </a:endParaRPr>
          </a:p>
          <a:p>
            <a:endParaRPr lang="nl-NL" sz="1400" dirty="0">
              <a:latin typeface="Arial"/>
              <a:cs typeface="Calibri"/>
            </a:endParaRPr>
          </a:p>
          <a:p>
            <a:endParaRPr lang="nl-NL" sz="1400" dirty="0">
              <a:latin typeface="Arial"/>
              <a:cs typeface="Calibri"/>
            </a:endParaRPr>
          </a:p>
          <a:p>
            <a:endParaRPr lang="nl-NL" sz="1400" dirty="0">
              <a:latin typeface="Arial"/>
              <a:cs typeface="Calibri"/>
            </a:endParaRPr>
          </a:p>
          <a:p>
            <a:endParaRPr lang="nl-NL" sz="1400" dirty="0">
              <a:latin typeface="Arial"/>
              <a:cs typeface="Calibri"/>
            </a:endParaRPr>
          </a:p>
          <a:p>
            <a:endParaRPr lang="nl-NL" sz="1400" dirty="0">
              <a:latin typeface="Arial"/>
              <a:cs typeface="Calibri"/>
            </a:endParaRPr>
          </a:p>
          <a:p>
            <a:endParaRPr lang="nl-NL" sz="1400" dirty="0">
              <a:latin typeface="Arial"/>
              <a:cs typeface="Calibri"/>
            </a:endParaRPr>
          </a:p>
          <a:p>
            <a:endParaRPr lang="nl-NL" sz="1400" dirty="0">
              <a:latin typeface="Arial"/>
              <a:cs typeface="Calibri"/>
            </a:endParaRPr>
          </a:p>
          <a:p>
            <a:endParaRPr lang="nl-NL" sz="1400" dirty="0">
              <a:latin typeface="Arial"/>
              <a:cs typeface="Calibri"/>
            </a:endParaRPr>
          </a:p>
          <a:p>
            <a:endParaRPr lang="nl-NL" sz="1400" dirty="0">
              <a:latin typeface="Arial"/>
              <a:cs typeface="Calibri"/>
            </a:endParaRPr>
          </a:p>
          <a:p>
            <a:endParaRPr lang="nl-NL" sz="1400" dirty="0">
              <a:latin typeface="Arial"/>
              <a:cs typeface="Calibri"/>
            </a:endParaRPr>
          </a:p>
          <a:p>
            <a:endParaRPr lang="nl-NL" sz="1400" dirty="0">
              <a:latin typeface="Arial"/>
              <a:cs typeface="Calibri"/>
            </a:endParaRPr>
          </a:p>
          <a:p>
            <a:endParaRPr lang="nl-NL" sz="1400" dirty="0">
              <a:latin typeface="Arial"/>
              <a:cs typeface="Calibri"/>
            </a:endParaRPr>
          </a:p>
          <a:p>
            <a:endParaRPr lang="nl-NL" sz="1400" dirty="0">
              <a:latin typeface="Arial"/>
              <a:cs typeface="Calibri"/>
            </a:endParaRPr>
          </a:p>
          <a:p>
            <a:endParaRPr lang="nl-NL" sz="1400" dirty="0">
              <a:latin typeface="Arial"/>
              <a:cs typeface="Calibri"/>
            </a:endParaRPr>
          </a:p>
          <a:p>
            <a:endParaRPr lang="nl-NL" sz="1400" dirty="0">
              <a:latin typeface="Arial"/>
              <a:cs typeface="Calibri"/>
            </a:endParaRPr>
          </a:p>
          <a:p>
            <a:endParaRPr lang="nl-NL" sz="1400" dirty="0">
              <a:latin typeface="Arial"/>
              <a:cs typeface="Calibri"/>
            </a:endParaRPr>
          </a:p>
          <a:p>
            <a:pPr algn="r"/>
            <a:endParaRPr lang="nl-NL" sz="1200" dirty="0">
              <a:ea typeface="+mn-lt"/>
              <a:cs typeface="+mn-lt"/>
            </a:endParaRPr>
          </a:p>
          <a:p>
            <a:pPr algn="r"/>
            <a:endParaRPr lang="nl-NL" sz="1000" dirty="0">
              <a:ea typeface="+mn-lt"/>
              <a:cs typeface="+mn-lt"/>
            </a:endParaRPr>
          </a:p>
          <a:p>
            <a:pPr algn="r"/>
            <a:r>
              <a:rPr lang="nl-NL" sz="1000" dirty="0">
                <a:ea typeface="+mn-lt"/>
                <a:cs typeface="+mn-lt"/>
              </a:rPr>
              <a:t>Leeractiviteiten Saxion (Aangepast van Last, B. &amp; Jongen, S. (2021)</a:t>
            </a:r>
            <a:endParaRPr lang="nl-NL" sz="1000" dirty="0">
              <a:cs typeface="Calibri"/>
            </a:endParaRPr>
          </a:p>
          <a:p>
            <a:endParaRPr lang="nl-NL" sz="1400" dirty="0">
              <a:latin typeface="Arial"/>
              <a:cs typeface="Calibri"/>
            </a:endParaRPr>
          </a:p>
        </p:txBody>
      </p:sp>
      <p:sp>
        <p:nvSpPr>
          <p:cNvPr id="7" name="Tekstvak 6">
            <a:extLst>
              <a:ext uri="{FF2B5EF4-FFF2-40B4-BE49-F238E27FC236}">
                <a16:creationId xmlns:a16="http://schemas.microsoft.com/office/drawing/2014/main" id="{676E5155-F7DC-0031-32C1-940B92CC96D3}"/>
              </a:ext>
            </a:extLst>
          </p:cNvPr>
          <p:cNvSpPr txBox="1">
            <a:spLocks/>
          </p:cNvSpPr>
          <p:nvPr/>
        </p:nvSpPr>
        <p:spPr>
          <a:xfrm>
            <a:off x="243630" y="7439129"/>
            <a:ext cx="6368050" cy="2092881"/>
          </a:xfrm>
          <a:prstGeom prst="rect">
            <a:avLst/>
          </a:prstGeom>
          <a:noFill/>
        </p:spPr>
        <p:txBody>
          <a:bodyPr wrap="square" lIns="91440" tIns="45720" rIns="91440" bIns="45720" rtlCol="0" anchor="t">
            <a:spAutoFit/>
          </a:bodyPr>
          <a:lstStyle/>
          <a:p>
            <a:r>
              <a:rPr lang="nl-NL" sz="1400" b="1" dirty="0">
                <a:latin typeface="Arial"/>
                <a:cs typeface="Arial"/>
              </a:rPr>
              <a:t>Werkvormen</a:t>
            </a:r>
          </a:p>
          <a:p>
            <a:endParaRPr lang="nl-NL" sz="400" b="1" dirty="0">
              <a:latin typeface="Arial"/>
              <a:cs typeface="Arial"/>
            </a:endParaRPr>
          </a:p>
          <a:p>
            <a:r>
              <a:rPr lang="nl-NL" sz="1400" dirty="0">
                <a:latin typeface="Arial"/>
                <a:cs typeface="Calibri"/>
              </a:rPr>
              <a:t>Een werkvorm is een gedetailleerde uitwerking van de wijze waarop de leeractiviteit wordt uitgevoerd (hoe, waar, wanneer, met wie). Dit kan zowel online als fysiek, met anderen of individueel, op school of op een andere locatie. Voor de uitvoering van één leeractiviteit kunnen meerdere werkvormen worden toegepast. Om passende werkvormen te vinden kun je gebruikmaken van Blendy. </a:t>
            </a:r>
            <a:r>
              <a:rPr lang="nl-NL" sz="1400" dirty="0">
                <a:latin typeface="Arial"/>
                <a:cs typeface="Arial"/>
              </a:rPr>
              <a:t>Dit is de laatste stap van Shuffle. </a:t>
            </a:r>
            <a:r>
              <a:rPr lang="nl-NL" sz="1400" dirty="0">
                <a:latin typeface="Arial"/>
                <a:cs typeface="Calibri"/>
              </a:rPr>
              <a:t>De eerste uitwerkingen kun je vastleggen in de ontwikkeltemplate, op basis waarvan je later je digitale leeromgeving kunt vormgeven.</a:t>
            </a:r>
          </a:p>
        </p:txBody>
      </p:sp>
      <p:pic>
        <p:nvPicPr>
          <p:cNvPr id="9" name="Afbeelding 8">
            <a:extLst>
              <a:ext uri="{FF2B5EF4-FFF2-40B4-BE49-F238E27FC236}">
                <a16:creationId xmlns:a16="http://schemas.microsoft.com/office/drawing/2014/main" id="{28F37119-5E11-0C4D-D1CC-A0A871F773AA}"/>
              </a:ext>
            </a:extLst>
          </p:cNvPr>
          <p:cNvPicPr>
            <a:picLocks noChangeAspect="1"/>
          </p:cNvPicPr>
          <p:nvPr/>
        </p:nvPicPr>
        <p:blipFill>
          <a:blip r:embed="rId4"/>
          <a:stretch>
            <a:fillRect/>
          </a:stretch>
        </p:blipFill>
        <p:spPr>
          <a:xfrm>
            <a:off x="288000" y="2761200"/>
            <a:ext cx="6404808" cy="4557600"/>
          </a:xfrm>
          <a:prstGeom prst="rect">
            <a:avLst/>
          </a:prstGeom>
        </p:spPr>
      </p:pic>
    </p:spTree>
    <p:custDataLst>
      <p:tags r:id="rId1"/>
    </p:custDataLst>
    <p:extLst>
      <p:ext uri="{BB962C8B-B14F-4D97-AF65-F5344CB8AC3E}">
        <p14:creationId xmlns:p14="http://schemas.microsoft.com/office/powerpoint/2010/main" val="22592704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hthoek 20">
            <a:extLst>
              <a:ext uri="{FF2B5EF4-FFF2-40B4-BE49-F238E27FC236}">
                <a16:creationId xmlns:a16="http://schemas.microsoft.com/office/drawing/2014/main" id="{489FCB72-40DE-5607-1D8A-88159E4CE939}"/>
              </a:ext>
            </a:extLst>
          </p:cNvPr>
          <p:cNvSpPr>
            <a:spLocks noGrp="1" noRot="1" noMove="1" noResize="1" noEditPoints="1" noAdjustHandles="1" noChangeArrowheads="1" noChangeShapeType="1"/>
          </p:cNvSpPr>
          <p:nvPr/>
        </p:nvSpPr>
        <p:spPr>
          <a:xfrm>
            <a:off x="-2691" y="4347"/>
            <a:ext cx="6860692" cy="599955"/>
          </a:xfrm>
          <a:prstGeom prst="rect">
            <a:avLst/>
          </a:prstGeom>
          <a:solidFill>
            <a:srgbClr val="009C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ekstvak 1">
            <a:extLst>
              <a:ext uri="{FF2B5EF4-FFF2-40B4-BE49-F238E27FC236}">
                <a16:creationId xmlns:a16="http://schemas.microsoft.com/office/drawing/2014/main" id="{DABCE30E-F6C2-CF44-3B61-D56DCE02B564}"/>
              </a:ext>
            </a:extLst>
          </p:cNvPr>
          <p:cNvSpPr txBox="1"/>
          <p:nvPr/>
        </p:nvSpPr>
        <p:spPr>
          <a:xfrm>
            <a:off x="289601" y="700084"/>
            <a:ext cx="6271538" cy="1015663"/>
          </a:xfrm>
          <a:prstGeom prst="rect">
            <a:avLst/>
          </a:prstGeom>
          <a:noFill/>
        </p:spPr>
        <p:txBody>
          <a:bodyPr wrap="square" lIns="91440" tIns="45720" rIns="91440" bIns="45720" rtlCol="0" anchor="t">
            <a:spAutoFit/>
          </a:bodyPr>
          <a:lstStyle/>
          <a:p>
            <a:r>
              <a:rPr lang="nl-NL" sz="1400" b="1" dirty="0" err="1">
                <a:latin typeface="Arial"/>
                <a:cs typeface="Arial"/>
              </a:rPr>
              <a:t>Blended</a:t>
            </a:r>
            <a:r>
              <a:rPr lang="nl-NL" sz="1400" b="1" dirty="0">
                <a:latin typeface="Arial"/>
                <a:cs typeface="Arial"/>
              </a:rPr>
              <a:t> Learning Wave</a:t>
            </a:r>
          </a:p>
          <a:p>
            <a:endParaRPr lang="nl-NL" sz="400" dirty="0">
              <a:latin typeface="Arial"/>
              <a:cs typeface="Calibri"/>
            </a:endParaRPr>
          </a:p>
          <a:p>
            <a:r>
              <a:rPr lang="nl-NL" sz="1400" dirty="0">
                <a:latin typeface="Arial"/>
                <a:cs typeface="Calibri"/>
              </a:rPr>
              <a:t>Maak bij stap 4 een </a:t>
            </a:r>
            <a:r>
              <a:rPr lang="nl-NL" sz="1400" dirty="0" err="1">
                <a:latin typeface="Arial"/>
                <a:cs typeface="Calibri"/>
              </a:rPr>
              <a:t>blended</a:t>
            </a:r>
            <a:r>
              <a:rPr lang="nl-NL" sz="1400" dirty="0">
                <a:latin typeface="Arial"/>
                <a:cs typeface="Calibri"/>
              </a:rPr>
              <a:t> </a:t>
            </a:r>
            <a:r>
              <a:rPr lang="nl-NL" sz="1400" dirty="0" err="1">
                <a:latin typeface="Arial"/>
                <a:cs typeface="Calibri"/>
              </a:rPr>
              <a:t>learning</a:t>
            </a:r>
            <a:r>
              <a:rPr lang="nl-NL" sz="1400" dirty="0">
                <a:latin typeface="Arial"/>
                <a:cs typeface="Calibri"/>
              </a:rPr>
              <a:t> wave om je leeractiviteiten te plotten in de tijd en om de blend visueel te maken. Op de plek van de post-its plaats je de ingevulde activiteitenkaarten. </a:t>
            </a:r>
          </a:p>
        </p:txBody>
      </p:sp>
      <p:pic>
        <p:nvPicPr>
          <p:cNvPr id="12" name="Afbeelding 11">
            <a:extLst>
              <a:ext uri="{FF2B5EF4-FFF2-40B4-BE49-F238E27FC236}">
                <a16:creationId xmlns:a16="http://schemas.microsoft.com/office/drawing/2014/main" id="{18832403-15F4-27EE-CC31-6160E354B466}"/>
              </a:ext>
            </a:extLst>
          </p:cNvPr>
          <p:cNvPicPr>
            <a:picLocks noChangeAspect="1"/>
          </p:cNvPicPr>
          <p:nvPr/>
        </p:nvPicPr>
        <p:blipFill rotWithShape="1">
          <a:blip r:embed="rId3"/>
          <a:srcRect r="26954"/>
          <a:stretch/>
        </p:blipFill>
        <p:spPr>
          <a:xfrm>
            <a:off x="0" y="7355447"/>
            <a:ext cx="6858000" cy="2550553"/>
          </a:xfrm>
          <a:prstGeom prst="rect">
            <a:avLst/>
          </a:prstGeom>
        </p:spPr>
      </p:pic>
      <p:sp>
        <p:nvSpPr>
          <p:cNvPr id="20" name="Tekstvak 19">
            <a:extLst>
              <a:ext uri="{FF2B5EF4-FFF2-40B4-BE49-F238E27FC236}">
                <a16:creationId xmlns:a16="http://schemas.microsoft.com/office/drawing/2014/main" id="{8844718A-7BFA-34CB-E947-85D284FDDC6B}"/>
              </a:ext>
            </a:extLst>
          </p:cNvPr>
          <p:cNvSpPr txBox="1"/>
          <p:nvPr/>
        </p:nvSpPr>
        <p:spPr>
          <a:xfrm>
            <a:off x="289600" y="6069717"/>
            <a:ext cx="6313739" cy="1015663"/>
          </a:xfrm>
          <a:prstGeom prst="rect">
            <a:avLst/>
          </a:prstGeom>
          <a:noFill/>
        </p:spPr>
        <p:txBody>
          <a:bodyPr wrap="square" lIns="91440" tIns="45720" rIns="91440" bIns="45720" rtlCol="0" anchor="t">
            <a:spAutoFit/>
          </a:bodyPr>
          <a:lstStyle/>
          <a:p>
            <a:r>
              <a:rPr lang="nl-NL" sz="1400" b="1" dirty="0">
                <a:latin typeface="Arial"/>
                <a:cs typeface="Arial"/>
              </a:rPr>
              <a:t>Ontwikkeltemplate</a:t>
            </a:r>
          </a:p>
          <a:p>
            <a:endParaRPr lang="nl-NL" sz="400" dirty="0">
              <a:latin typeface="Arial"/>
              <a:cs typeface="Calibri"/>
            </a:endParaRPr>
          </a:p>
          <a:p>
            <a:r>
              <a:rPr lang="nl-NL" sz="1400" dirty="0">
                <a:latin typeface="Arial"/>
                <a:cs typeface="Calibri"/>
              </a:rPr>
              <a:t>Gebruik in stap 5 het weekschema in de ontwikkeltemplate om je activiteiten verder uit te werken tot concrete werkvormen. Dit kan dienen als basis voor je digitale leeromgeving.</a:t>
            </a:r>
          </a:p>
        </p:txBody>
      </p:sp>
      <p:sp>
        <p:nvSpPr>
          <p:cNvPr id="41" name="Tekstvak 40">
            <a:extLst>
              <a:ext uri="{FF2B5EF4-FFF2-40B4-BE49-F238E27FC236}">
                <a16:creationId xmlns:a16="http://schemas.microsoft.com/office/drawing/2014/main" id="{7F42D9D1-A8AB-DB0E-CD29-91CBCE4DBB1A}"/>
              </a:ext>
            </a:extLst>
          </p:cNvPr>
          <p:cNvSpPr txBox="1"/>
          <p:nvPr/>
        </p:nvSpPr>
        <p:spPr>
          <a:xfrm>
            <a:off x="59861" y="106597"/>
            <a:ext cx="6798139" cy="400110"/>
          </a:xfrm>
          <a:prstGeom prst="rect">
            <a:avLst/>
          </a:prstGeom>
          <a:noFill/>
        </p:spPr>
        <p:txBody>
          <a:bodyPr wrap="square" lIns="91440" tIns="45720" rIns="91440" bIns="45720" rtlCol="0" anchor="t">
            <a:spAutoFit/>
          </a:bodyPr>
          <a:lstStyle/>
          <a:p>
            <a:r>
              <a:rPr lang="nl-NL" sz="2000" b="1" dirty="0">
                <a:solidFill>
                  <a:schemeClr val="bg1"/>
                </a:solidFill>
                <a:latin typeface="Arial"/>
                <a:cs typeface="Arial"/>
              </a:rPr>
              <a:t>Hulpblad Leeractiviteiten en Werkvormen</a:t>
            </a:r>
            <a:endParaRPr lang="nl-NL" sz="1400" dirty="0">
              <a:solidFill>
                <a:schemeClr val="bg1"/>
              </a:solidFill>
              <a:latin typeface="Arial"/>
              <a:cs typeface="Arial"/>
            </a:endParaRPr>
          </a:p>
        </p:txBody>
      </p:sp>
      <p:cxnSp>
        <p:nvCxnSpPr>
          <p:cNvPr id="3" name="Rechte verbindingslijn 2">
            <a:extLst>
              <a:ext uri="{FF2B5EF4-FFF2-40B4-BE49-F238E27FC236}">
                <a16:creationId xmlns:a16="http://schemas.microsoft.com/office/drawing/2014/main" id="{BF88EFD4-C67E-32CE-CF5C-2E7B1D1A2109}"/>
              </a:ext>
            </a:extLst>
          </p:cNvPr>
          <p:cNvCxnSpPr>
            <a:cxnSpLocks/>
          </p:cNvCxnSpPr>
          <p:nvPr/>
        </p:nvCxnSpPr>
        <p:spPr>
          <a:xfrm>
            <a:off x="586441" y="4042455"/>
            <a:ext cx="588697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kstvak 3">
            <a:extLst>
              <a:ext uri="{FF2B5EF4-FFF2-40B4-BE49-F238E27FC236}">
                <a16:creationId xmlns:a16="http://schemas.microsoft.com/office/drawing/2014/main" id="{645CEDD5-A1C8-78B2-46D3-2288B6A315D2}"/>
              </a:ext>
            </a:extLst>
          </p:cNvPr>
          <p:cNvSpPr txBox="1"/>
          <p:nvPr/>
        </p:nvSpPr>
        <p:spPr>
          <a:xfrm flipH="1">
            <a:off x="49492" y="3938581"/>
            <a:ext cx="536950" cy="248209"/>
          </a:xfrm>
          <a:prstGeom prst="rect">
            <a:avLst/>
          </a:prstGeom>
          <a:noFill/>
        </p:spPr>
        <p:txBody>
          <a:bodyPr wrap="square" rtlCol="0">
            <a:spAutoFit/>
          </a:bodyPr>
          <a:lstStyle/>
          <a:p>
            <a:r>
              <a:rPr lang="nl-NL" sz="1013"/>
              <a:t>tijdlijn</a:t>
            </a:r>
          </a:p>
        </p:txBody>
      </p:sp>
      <p:sp>
        <p:nvSpPr>
          <p:cNvPr id="5" name="Rechthoek: ezelsoor 4">
            <a:extLst>
              <a:ext uri="{FF2B5EF4-FFF2-40B4-BE49-F238E27FC236}">
                <a16:creationId xmlns:a16="http://schemas.microsoft.com/office/drawing/2014/main" id="{9E9BCD0A-C86B-5406-BED8-4114A8682C20}"/>
              </a:ext>
            </a:extLst>
          </p:cNvPr>
          <p:cNvSpPr/>
          <p:nvPr/>
        </p:nvSpPr>
        <p:spPr>
          <a:xfrm>
            <a:off x="1061044" y="3067549"/>
            <a:ext cx="729000" cy="648000"/>
          </a:xfrm>
          <a:prstGeom prst="foldedCorner">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900" dirty="0">
                <a:solidFill>
                  <a:schemeClr val="bg1"/>
                </a:solidFill>
              </a:rPr>
              <a:t>Kennis verwerven </a:t>
            </a:r>
          </a:p>
          <a:p>
            <a:pPr algn="ctr"/>
            <a:endParaRPr lang="nl-NL" sz="900" dirty="0">
              <a:solidFill>
                <a:schemeClr val="bg1"/>
              </a:solidFill>
            </a:endParaRPr>
          </a:p>
        </p:txBody>
      </p:sp>
      <p:sp>
        <p:nvSpPr>
          <p:cNvPr id="6" name="Rechthoek: ezelsoor 5">
            <a:extLst>
              <a:ext uri="{FF2B5EF4-FFF2-40B4-BE49-F238E27FC236}">
                <a16:creationId xmlns:a16="http://schemas.microsoft.com/office/drawing/2014/main" id="{56AEB5B0-1F8B-83A8-4542-CFFF79E2170E}"/>
              </a:ext>
            </a:extLst>
          </p:cNvPr>
          <p:cNvSpPr/>
          <p:nvPr/>
        </p:nvSpPr>
        <p:spPr>
          <a:xfrm>
            <a:off x="1911281" y="3256312"/>
            <a:ext cx="819444" cy="648000"/>
          </a:xfrm>
          <a:prstGeom prst="foldedCorner">
            <a:avLst/>
          </a:prstGeom>
          <a:solidFill>
            <a:srgbClr val="FFD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900" dirty="0">
                <a:solidFill>
                  <a:schemeClr val="tx1"/>
                </a:solidFill>
              </a:rPr>
              <a:t>Onderzoeken</a:t>
            </a:r>
            <a:r>
              <a:rPr lang="nl-NL" sz="900" dirty="0"/>
              <a:t> </a:t>
            </a:r>
          </a:p>
          <a:p>
            <a:pPr algn="ctr"/>
            <a:endParaRPr lang="nl-NL" sz="900" dirty="0"/>
          </a:p>
        </p:txBody>
      </p:sp>
      <p:sp>
        <p:nvSpPr>
          <p:cNvPr id="7" name="Rechthoek: ezelsoor 6">
            <a:extLst>
              <a:ext uri="{FF2B5EF4-FFF2-40B4-BE49-F238E27FC236}">
                <a16:creationId xmlns:a16="http://schemas.microsoft.com/office/drawing/2014/main" id="{87A73B72-7BDC-AA99-11E3-A27E3FC94EE1}"/>
              </a:ext>
            </a:extLst>
          </p:cNvPr>
          <p:cNvSpPr/>
          <p:nvPr/>
        </p:nvSpPr>
        <p:spPr>
          <a:xfrm>
            <a:off x="2879448" y="4159098"/>
            <a:ext cx="818106" cy="648000"/>
          </a:xfrm>
          <a:prstGeom prst="foldedCorner">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900">
                <a:solidFill>
                  <a:schemeClr val="bg1"/>
                </a:solidFill>
              </a:rPr>
              <a:t>Discussiëren</a:t>
            </a:r>
            <a:endParaRPr lang="nl-NL" sz="675">
              <a:solidFill>
                <a:schemeClr val="bg1"/>
              </a:solidFill>
            </a:endParaRPr>
          </a:p>
        </p:txBody>
      </p:sp>
      <p:sp>
        <p:nvSpPr>
          <p:cNvPr id="8" name="Rechthoek: ezelsoor 7">
            <a:extLst>
              <a:ext uri="{FF2B5EF4-FFF2-40B4-BE49-F238E27FC236}">
                <a16:creationId xmlns:a16="http://schemas.microsoft.com/office/drawing/2014/main" id="{766226A5-3D5D-F643-4216-A2E630FFD48A}"/>
              </a:ext>
            </a:extLst>
          </p:cNvPr>
          <p:cNvSpPr/>
          <p:nvPr/>
        </p:nvSpPr>
        <p:spPr>
          <a:xfrm>
            <a:off x="3831332" y="4108365"/>
            <a:ext cx="729000" cy="648000"/>
          </a:xfrm>
          <a:prstGeom prst="foldedCorner">
            <a:avLst/>
          </a:prstGeom>
          <a:solidFill>
            <a:srgbClr val="DB06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900">
                <a:solidFill>
                  <a:schemeClr val="bg1"/>
                </a:solidFill>
              </a:rPr>
              <a:t>Produceren</a:t>
            </a:r>
            <a:endParaRPr lang="nl-NL" sz="675">
              <a:solidFill>
                <a:schemeClr val="bg1"/>
              </a:solidFill>
            </a:endParaRPr>
          </a:p>
          <a:p>
            <a:pPr algn="ctr"/>
            <a:endParaRPr lang="nl-NL" sz="675">
              <a:solidFill>
                <a:schemeClr val="bg1"/>
              </a:solidFill>
            </a:endParaRPr>
          </a:p>
        </p:txBody>
      </p:sp>
      <p:sp>
        <p:nvSpPr>
          <p:cNvPr id="9" name="Rechthoek: ezelsoor 8">
            <a:extLst>
              <a:ext uri="{FF2B5EF4-FFF2-40B4-BE49-F238E27FC236}">
                <a16:creationId xmlns:a16="http://schemas.microsoft.com/office/drawing/2014/main" id="{DCAF2675-E130-A253-B212-D06FC6A7ED89}"/>
              </a:ext>
            </a:extLst>
          </p:cNvPr>
          <p:cNvSpPr/>
          <p:nvPr/>
        </p:nvSpPr>
        <p:spPr>
          <a:xfrm>
            <a:off x="5565995" y="3226125"/>
            <a:ext cx="729000" cy="648000"/>
          </a:xfrm>
          <a:prstGeom prst="foldedCorner">
            <a:avLst/>
          </a:prstGeom>
          <a:solidFill>
            <a:srgbClr val="FFD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900">
                <a:solidFill>
                  <a:schemeClr val="tx1"/>
                </a:solidFill>
              </a:rPr>
              <a:t>Reflecteren</a:t>
            </a:r>
            <a:endParaRPr lang="nl-NL" sz="900"/>
          </a:p>
        </p:txBody>
      </p:sp>
      <p:pic>
        <p:nvPicPr>
          <p:cNvPr id="10" name="Graphic 9" descr="Laptop met effen opvulling">
            <a:extLst>
              <a:ext uri="{FF2B5EF4-FFF2-40B4-BE49-F238E27FC236}">
                <a16:creationId xmlns:a16="http://schemas.microsoft.com/office/drawing/2014/main" id="{2DC8B5AA-1D63-AD8F-276E-00E2C2B4A0C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12199" y="3043000"/>
            <a:ext cx="514350" cy="514350"/>
          </a:xfrm>
          <a:prstGeom prst="rect">
            <a:avLst/>
          </a:prstGeom>
        </p:spPr>
      </p:pic>
      <p:pic>
        <p:nvPicPr>
          <p:cNvPr id="11" name="Graphic 10" descr="Brainstormgroep met effen opvulling">
            <a:extLst>
              <a:ext uri="{FF2B5EF4-FFF2-40B4-BE49-F238E27FC236}">
                <a16:creationId xmlns:a16="http://schemas.microsoft.com/office/drawing/2014/main" id="{C2DC150A-ED06-28C0-B0AE-531B830996B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12199" y="4200290"/>
            <a:ext cx="514350" cy="514350"/>
          </a:xfrm>
          <a:prstGeom prst="rect">
            <a:avLst/>
          </a:prstGeom>
        </p:spPr>
      </p:pic>
      <p:sp>
        <p:nvSpPr>
          <p:cNvPr id="13" name="Tekstvak 12">
            <a:extLst>
              <a:ext uri="{FF2B5EF4-FFF2-40B4-BE49-F238E27FC236}">
                <a16:creationId xmlns:a16="http://schemas.microsoft.com/office/drawing/2014/main" id="{F529D03B-5E8C-FE67-C412-8ACFD2052B83}"/>
              </a:ext>
            </a:extLst>
          </p:cNvPr>
          <p:cNvSpPr txBox="1"/>
          <p:nvPr/>
        </p:nvSpPr>
        <p:spPr>
          <a:xfrm>
            <a:off x="204874" y="3457917"/>
            <a:ext cx="728999" cy="248209"/>
          </a:xfrm>
          <a:prstGeom prst="rect">
            <a:avLst/>
          </a:prstGeom>
          <a:noFill/>
        </p:spPr>
        <p:txBody>
          <a:bodyPr wrap="square" rtlCol="0">
            <a:spAutoFit/>
          </a:bodyPr>
          <a:lstStyle/>
          <a:p>
            <a:pPr algn="ctr"/>
            <a:r>
              <a:rPr lang="nl-NL" sz="1013">
                <a:latin typeface="Arial" panose="020B0604020202020204" pitchFamily="34" charset="0"/>
                <a:cs typeface="Arial" panose="020B0604020202020204" pitchFamily="34" charset="0"/>
              </a:rPr>
              <a:t>online</a:t>
            </a:r>
          </a:p>
        </p:txBody>
      </p:sp>
      <p:sp>
        <p:nvSpPr>
          <p:cNvPr id="14" name="Tekstvak 13">
            <a:extLst>
              <a:ext uri="{FF2B5EF4-FFF2-40B4-BE49-F238E27FC236}">
                <a16:creationId xmlns:a16="http://schemas.microsoft.com/office/drawing/2014/main" id="{A285515E-5428-2307-8617-70FC2FA3C716}"/>
              </a:ext>
            </a:extLst>
          </p:cNvPr>
          <p:cNvSpPr txBox="1"/>
          <p:nvPr/>
        </p:nvSpPr>
        <p:spPr>
          <a:xfrm>
            <a:off x="289600" y="4659680"/>
            <a:ext cx="536949" cy="248209"/>
          </a:xfrm>
          <a:prstGeom prst="rect">
            <a:avLst/>
          </a:prstGeom>
          <a:noFill/>
        </p:spPr>
        <p:txBody>
          <a:bodyPr wrap="square" rtlCol="0">
            <a:spAutoFit/>
          </a:bodyPr>
          <a:lstStyle/>
          <a:p>
            <a:pPr algn="ctr"/>
            <a:r>
              <a:rPr lang="nl-NL" sz="1013">
                <a:latin typeface="Arial" panose="020B0604020202020204" pitchFamily="34" charset="0"/>
                <a:cs typeface="Arial" panose="020B0604020202020204" pitchFamily="34" charset="0"/>
              </a:rPr>
              <a:t>fysiek</a:t>
            </a:r>
          </a:p>
        </p:txBody>
      </p:sp>
      <p:sp>
        <p:nvSpPr>
          <p:cNvPr id="15" name="Rechthoek: ezelsoor 14">
            <a:extLst>
              <a:ext uri="{FF2B5EF4-FFF2-40B4-BE49-F238E27FC236}">
                <a16:creationId xmlns:a16="http://schemas.microsoft.com/office/drawing/2014/main" id="{A337BC66-EDA7-056F-E108-B044B006C692}"/>
              </a:ext>
            </a:extLst>
          </p:cNvPr>
          <p:cNvSpPr/>
          <p:nvPr/>
        </p:nvSpPr>
        <p:spPr>
          <a:xfrm>
            <a:off x="4762358" y="3050475"/>
            <a:ext cx="729000" cy="648000"/>
          </a:xfrm>
          <a:prstGeom prst="foldedCorner">
            <a:avLst/>
          </a:prstGeom>
          <a:solidFill>
            <a:srgbClr val="DB06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900">
                <a:solidFill>
                  <a:schemeClr val="bg1"/>
                </a:solidFill>
              </a:rPr>
              <a:t>Produceren</a:t>
            </a:r>
          </a:p>
          <a:p>
            <a:pPr algn="ctr"/>
            <a:endParaRPr lang="nl-NL" sz="900">
              <a:solidFill>
                <a:schemeClr val="bg1"/>
              </a:solidFill>
            </a:endParaRPr>
          </a:p>
        </p:txBody>
      </p:sp>
      <p:sp>
        <p:nvSpPr>
          <p:cNvPr id="16" name="Rechthoek 15">
            <a:extLst>
              <a:ext uri="{FF2B5EF4-FFF2-40B4-BE49-F238E27FC236}">
                <a16:creationId xmlns:a16="http://schemas.microsoft.com/office/drawing/2014/main" id="{AB548D16-D0F7-B5A3-7A21-91939264BD68}"/>
              </a:ext>
            </a:extLst>
          </p:cNvPr>
          <p:cNvSpPr/>
          <p:nvPr/>
        </p:nvSpPr>
        <p:spPr>
          <a:xfrm>
            <a:off x="1234362" y="2344121"/>
            <a:ext cx="1111363" cy="238805"/>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13"/>
              <a:t>Voorbereiding</a:t>
            </a:r>
          </a:p>
        </p:txBody>
      </p:sp>
      <p:sp>
        <p:nvSpPr>
          <p:cNvPr id="17" name="Rechthoek 16">
            <a:extLst>
              <a:ext uri="{FF2B5EF4-FFF2-40B4-BE49-F238E27FC236}">
                <a16:creationId xmlns:a16="http://schemas.microsoft.com/office/drawing/2014/main" id="{182C3F49-5DFA-9AE9-3B13-8502AF6EEC48}"/>
              </a:ext>
            </a:extLst>
          </p:cNvPr>
          <p:cNvSpPr/>
          <p:nvPr/>
        </p:nvSpPr>
        <p:spPr>
          <a:xfrm>
            <a:off x="3159150" y="2344141"/>
            <a:ext cx="1111363" cy="238805"/>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13" dirty="0"/>
              <a:t>Bijeenkomst</a:t>
            </a:r>
          </a:p>
        </p:txBody>
      </p:sp>
      <p:sp>
        <p:nvSpPr>
          <p:cNvPr id="18" name="Rechthoek 17">
            <a:extLst>
              <a:ext uri="{FF2B5EF4-FFF2-40B4-BE49-F238E27FC236}">
                <a16:creationId xmlns:a16="http://schemas.microsoft.com/office/drawing/2014/main" id="{32320596-11FD-C356-6872-5A16BBA89420}"/>
              </a:ext>
            </a:extLst>
          </p:cNvPr>
          <p:cNvSpPr/>
          <p:nvPr/>
        </p:nvSpPr>
        <p:spPr>
          <a:xfrm>
            <a:off x="5067956" y="2332013"/>
            <a:ext cx="1111363" cy="238805"/>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13"/>
              <a:t>Verwerking</a:t>
            </a:r>
          </a:p>
        </p:txBody>
      </p:sp>
      <p:sp>
        <p:nvSpPr>
          <p:cNvPr id="19" name="Rechthoek: ezelsoor 18">
            <a:extLst>
              <a:ext uri="{FF2B5EF4-FFF2-40B4-BE49-F238E27FC236}">
                <a16:creationId xmlns:a16="http://schemas.microsoft.com/office/drawing/2014/main" id="{13331EA6-B163-AF2E-2EDA-FFC321284E16}"/>
              </a:ext>
            </a:extLst>
          </p:cNvPr>
          <p:cNvSpPr/>
          <p:nvPr/>
        </p:nvSpPr>
        <p:spPr>
          <a:xfrm>
            <a:off x="3413916" y="4867884"/>
            <a:ext cx="947556" cy="648000"/>
          </a:xfrm>
          <a:prstGeom prst="foldedCorner">
            <a:avLst/>
          </a:prstGeom>
          <a:solidFill>
            <a:srgbClr val="009C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900" dirty="0">
                <a:solidFill>
                  <a:schemeClr val="bg1"/>
                </a:solidFill>
              </a:rPr>
              <a:t>Samenwerken</a:t>
            </a:r>
          </a:p>
        </p:txBody>
      </p:sp>
      <p:cxnSp>
        <p:nvCxnSpPr>
          <p:cNvPr id="22" name="Rechte verbindingslijn 21">
            <a:extLst>
              <a:ext uri="{FF2B5EF4-FFF2-40B4-BE49-F238E27FC236}">
                <a16:creationId xmlns:a16="http://schemas.microsoft.com/office/drawing/2014/main" id="{77784342-0481-565E-E696-767458EE4734}"/>
              </a:ext>
            </a:extLst>
          </p:cNvPr>
          <p:cNvCxnSpPr>
            <a:cxnSpLocks/>
          </p:cNvCxnSpPr>
          <p:nvPr/>
        </p:nvCxnSpPr>
        <p:spPr>
          <a:xfrm>
            <a:off x="2783751" y="2279261"/>
            <a:ext cx="0" cy="3384000"/>
          </a:xfrm>
          <a:prstGeom prst="line">
            <a:avLst/>
          </a:prstGeom>
          <a:ln w="28575">
            <a:solidFill>
              <a:srgbClr val="C6C5BF"/>
            </a:solidFill>
            <a:prstDash val="dash"/>
          </a:ln>
        </p:spPr>
        <p:style>
          <a:lnRef idx="1">
            <a:schemeClr val="accent1"/>
          </a:lnRef>
          <a:fillRef idx="0">
            <a:schemeClr val="accent1"/>
          </a:fillRef>
          <a:effectRef idx="0">
            <a:schemeClr val="accent1"/>
          </a:effectRef>
          <a:fontRef idx="minor">
            <a:schemeClr val="tx1"/>
          </a:fontRef>
        </p:style>
      </p:cxnSp>
      <p:cxnSp>
        <p:nvCxnSpPr>
          <p:cNvPr id="23" name="Rechte verbindingslijn 22">
            <a:extLst>
              <a:ext uri="{FF2B5EF4-FFF2-40B4-BE49-F238E27FC236}">
                <a16:creationId xmlns:a16="http://schemas.microsoft.com/office/drawing/2014/main" id="{7A377142-702C-2EE8-C58C-42F421743C03}"/>
              </a:ext>
            </a:extLst>
          </p:cNvPr>
          <p:cNvCxnSpPr>
            <a:cxnSpLocks/>
          </p:cNvCxnSpPr>
          <p:nvPr/>
        </p:nvCxnSpPr>
        <p:spPr>
          <a:xfrm>
            <a:off x="4656032" y="2274260"/>
            <a:ext cx="0" cy="3384000"/>
          </a:xfrm>
          <a:prstGeom prst="line">
            <a:avLst/>
          </a:prstGeom>
          <a:ln w="28575">
            <a:solidFill>
              <a:srgbClr val="C6C5BF"/>
            </a:solidFill>
            <a:prstDash val="dash"/>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5894485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A8AD8258-7CA8-E0D0-72FC-1EDA0E69FFBA}"/>
              </a:ext>
            </a:extLst>
          </p:cNvPr>
          <p:cNvSpPr>
            <a:spLocks/>
          </p:cNvSpPr>
          <p:nvPr/>
        </p:nvSpPr>
        <p:spPr>
          <a:xfrm>
            <a:off x="-2691" y="4347"/>
            <a:ext cx="6860692" cy="599955"/>
          </a:xfrm>
          <a:prstGeom prst="rect">
            <a:avLst/>
          </a:prstGeom>
          <a:solidFill>
            <a:srgbClr val="009C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ekstvak 5">
            <a:extLst>
              <a:ext uri="{FF2B5EF4-FFF2-40B4-BE49-F238E27FC236}">
                <a16:creationId xmlns:a16="http://schemas.microsoft.com/office/drawing/2014/main" id="{F6404A97-9B83-22A3-1B43-800399BF9999}"/>
              </a:ext>
            </a:extLst>
          </p:cNvPr>
          <p:cNvSpPr txBox="1">
            <a:spLocks/>
          </p:cNvSpPr>
          <p:nvPr/>
        </p:nvSpPr>
        <p:spPr>
          <a:xfrm>
            <a:off x="61200" y="108334"/>
            <a:ext cx="6796800" cy="400110"/>
          </a:xfrm>
          <a:prstGeom prst="rect">
            <a:avLst/>
          </a:prstGeom>
          <a:noFill/>
        </p:spPr>
        <p:txBody>
          <a:bodyPr wrap="square" rtlCol="0">
            <a:spAutoFit/>
          </a:bodyPr>
          <a:lstStyle/>
          <a:p>
            <a:r>
              <a:rPr lang="nl-NL" sz="2000" b="1" dirty="0">
                <a:solidFill>
                  <a:schemeClr val="bg1"/>
                </a:solidFill>
                <a:latin typeface="Arial" panose="020B0604020202020204" pitchFamily="34" charset="0"/>
                <a:cs typeface="Arial" panose="020B0604020202020204" pitchFamily="34" charset="0"/>
              </a:rPr>
              <a:t>Taxonomie Miller</a:t>
            </a:r>
            <a:endParaRPr lang="nl-NL" sz="1400" dirty="0">
              <a:latin typeface="Arial" panose="020B0604020202020204" pitchFamily="34" charset="0"/>
              <a:cs typeface="Arial" panose="020B0604020202020204" pitchFamily="34" charset="0"/>
            </a:endParaRPr>
          </a:p>
        </p:txBody>
      </p:sp>
      <p:sp>
        <p:nvSpPr>
          <p:cNvPr id="8" name="Tijdelijke aanduiding voor voettekst 1">
            <a:extLst>
              <a:ext uri="{FF2B5EF4-FFF2-40B4-BE49-F238E27FC236}">
                <a16:creationId xmlns:a16="http://schemas.microsoft.com/office/drawing/2014/main" id="{8895E471-02BD-8A42-B2AA-053C643D0229}"/>
              </a:ext>
            </a:extLst>
          </p:cNvPr>
          <p:cNvSpPr>
            <a:spLocks noGrp="1" noRot="1" noMove="1" noResize="1" noEditPoints="1" noAdjustHandles="1" noChangeArrowheads="1" noChangeShapeType="1"/>
          </p:cNvSpPr>
          <p:nvPr>
            <p:ph type="ftr" sz="quarter" idx="11"/>
          </p:nvPr>
        </p:nvSpPr>
        <p:spPr>
          <a:xfrm>
            <a:off x="0" y="9684253"/>
            <a:ext cx="6857999" cy="160678"/>
          </a:xfrm>
        </p:spPr>
        <p:txBody>
          <a:bodyPr/>
          <a:lstStyle/>
          <a:p>
            <a:r>
              <a:rPr lang="nl-NL">
                <a:latin typeface="Arial"/>
                <a:cs typeface="Arial"/>
              </a:rPr>
              <a:t>SHUFFLE 4.0 update door Saxion OSS-TLC – Variant Miller</a:t>
            </a:r>
            <a:endParaRPr lang="nl-NL">
              <a:latin typeface="Arial" panose="020B0604020202020204" pitchFamily="34" charset="0"/>
              <a:cs typeface="Arial" panose="020B0604020202020204" pitchFamily="34" charset="0"/>
            </a:endParaRPr>
          </a:p>
        </p:txBody>
      </p:sp>
      <p:grpSp>
        <p:nvGrpSpPr>
          <p:cNvPr id="28" name="Groep 27">
            <a:extLst>
              <a:ext uri="{FF2B5EF4-FFF2-40B4-BE49-F238E27FC236}">
                <a16:creationId xmlns:a16="http://schemas.microsoft.com/office/drawing/2014/main" id="{744C41BA-853A-076B-7FE9-EDA4CAC0953B}"/>
              </a:ext>
            </a:extLst>
          </p:cNvPr>
          <p:cNvGrpSpPr>
            <a:grpSpLocks noGrp="1" noUngrp="1" noRot="1" noMove="1" noResize="1"/>
          </p:cNvGrpSpPr>
          <p:nvPr/>
        </p:nvGrpSpPr>
        <p:grpSpPr>
          <a:xfrm>
            <a:off x="271705" y="1044302"/>
            <a:ext cx="6311900" cy="1778000"/>
            <a:chOff x="271705" y="7251701"/>
            <a:chExt cx="6311900" cy="1778000"/>
          </a:xfrm>
        </p:grpSpPr>
        <p:sp>
          <p:nvSpPr>
            <p:cNvPr id="29" name="Rechthoek 28">
              <a:extLst>
                <a:ext uri="{FF2B5EF4-FFF2-40B4-BE49-F238E27FC236}">
                  <a16:creationId xmlns:a16="http://schemas.microsoft.com/office/drawing/2014/main" id="{5FF19D7A-ED65-2247-D36B-F4F22DBDD35B}"/>
                </a:ext>
              </a:extLst>
            </p:cNvPr>
            <p:cNvSpPr>
              <a:spLocks noGrp="1" noRot="1" noMove="1" noResize="1" noEditPoints="1" noAdjustHandles="1" noChangeArrowheads="1" noChangeShapeType="1"/>
            </p:cNvSpPr>
            <p:nvPr/>
          </p:nvSpPr>
          <p:spPr>
            <a:xfrm>
              <a:off x="271705" y="7251701"/>
              <a:ext cx="6311900" cy="1778000"/>
            </a:xfrm>
            <a:prstGeom prst="rect">
              <a:avLst/>
            </a:prstGeom>
            <a:noFill/>
            <a:ln w="79375">
              <a:solidFill>
                <a:srgbClr val="DB06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Tekstvak 29">
              <a:extLst>
                <a:ext uri="{FF2B5EF4-FFF2-40B4-BE49-F238E27FC236}">
                  <a16:creationId xmlns:a16="http://schemas.microsoft.com/office/drawing/2014/main" id="{1A627A17-231B-886B-09A6-AAA4D19A3402}"/>
                </a:ext>
              </a:extLst>
            </p:cNvPr>
            <p:cNvSpPr txBox="1">
              <a:spLocks noGrp="1" noRot="1" noMove="1" noResize="1" noEditPoints="1" noAdjustHandles="1" noChangeArrowheads="1" noChangeShapeType="1"/>
            </p:cNvSpPr>
            <p:nvPr/>
          </p:nvSpPr>
          <p:spPr>
            <a:xfrm>
              <a:off x="358581" y="7429036"/>
              <a:ext cx="6134844" cy="369332"/>
            </a:xfrm>
            <a:prstGeom prst="rect">
              <a:avLst/>
            </a:prstGeom>
            <a:noFill/>
          </p:spPr>
          <p:txBody>
            <a:bodyPr wrap="square" rtlCol="0">
              <a:spAutoFit/>
            </a:bodyPr>
            <a:lstStyle/>
            <a:p>
              <a:pPr algn="ctr"/>
              <a:r>
                <a:rPr lang="nl-NL" b="1">
                  <a:latin typeface="Arial" panose="020B0604020202020204" pitchFamily="34" charset="0"/>
                  <a:cs typeface="Arial" panose="020B0604020202020204" pitchFamily="34" charset="0"/>
                </a:rPr>
                <a:t>Does</a:t>
              </a:r>
            </a:p>
          </p:txBody>
        </p:sp>
        <p:sp>
          <p:nvSpPr>
            <p:cNvPr id="31" name="Tekstvak 30">
              <a:extLst>
                <a:ext uri="{FF2B5EF4-FFF2-40B4-BE49-F238E27FC236}">
                  <a16:creationId xmlns:a16="http://schemas.microsoft.com/office/drawing/2014/main" id="{CFEFCE91-02EC-F970-4D1A-651FBB276C75}"/>
                </a:ext>
              </a:extLst>
            </p:cNvPr>
            <p:cNvSpPr txBox="1">
              <a:spLocks noGrp="1" noRot="1" noMove="1" noResize="1" noEditPoints="1" noAdjustHandles="1" noChangeArrowheads="1" noChangeShapeType="1"/>
            </p:cNvSpPr>
            <p:nvPr/>
          </p:nvSpPr>
          <p:spPr>
            <a:xfrm>
              <a:off x="1561142" y="7777977"/>
              <a:ext cx="4992473" cy="584775"/>
            </a:xfrm>
            <a:prstGeom prst="rect">
              <a:avLst/>
            </a:prstGeom>
            <a:noFill/>
          </p:spPr>
          <p:txBody>
            <a:bodyPr wrap="square" lIns="91440" tIns="45720" rIns="91440" bIns="45720" rtlCol="0" anchor="t">
              <a:spAutoFit/>
            </a:bodyPr>
            <a:lstStyle/>
            <a:p>
              <a:r>
                <a:rPr lang="nl-NL" sz="1600">
                  <a:latin typeface="Arial"/>
                  <a:cs typeface="Arial"/>
                </a:rPr>
                <a:t>Vertonen van competent gedrag, functioneren op de werkplek, in de praktijk (stage).  </a:t>
              </a:r>
              <a:endParaRPr lang="nl-NL" sz="1600">
                <a:latin typeface="Arial" panose="020B0604020202020204" pitchFamily="34" charset="0"/>
                <a:cs typeface="Arial" panose="020B0604020202020204" pitchFamily="34" charset="0"/>
              </a:endParaRPr>
            </a:p>
          </p:txBody>
        </p:sp>
      </p:grpSp>
      <p:pic>
        <p:nvPicPr>
          <p:cNvPr id="32" name="Graphic 31" descr="Held, man met effen opvulling">
            <a:extLst>
              <a:ext uri="{FF2B5EF4-FFF2-40B4-BE49-F238E27FC236}">
                <a16:creationId xmlns:a16="http://schemas.microsoft.com/office/drawing/2014/main" id="{094983AF-80E6-EAB9-F021-770BA093BB2F}"/>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04217" y="1476102"/>
            <a:ext cx="914400" cy="914400"/>
          </a:xfrm>
          <a:prstGeom prst="rect">
            <a:avLst/>
          </a:prstGeom>
        </p:spPr>
      </p:pic>
      <p:grpSp>
        <p:nvGrpSpPr>
          <p:cNvPr id="33" name="Groep 32">
            <a:extLst>
              <a:ext uri="{FF2B5EF4-FFF2-40B4-BE49-F238E27FC236}">
                <a16:creationId xmlns:a16="http://schemas.microsoft.com/office/drawing/2014/main" id="{6AAF7C25-301D-05DD-180C-63798EC71062}"/>
              </a:ext>
            </a:extLst>
          </p:cNvPr>
          <p:cNvGrpSpPr>
            <a:grpSpLocks noGrp="1" noUngrp="1" noRot="1" noMove="1" noResize="1"/>
          </p:cNvGrpSpPr>
          <p:nvPr/>
        </p:nvGrpSpPr>
        <p:grpSpPr>
          <a:xfrm>
            <a:off x="273050" y="3170803"/>
            <a:ext cx="6311900" cy="1778000"/>
            <a:chOff x="271705" y="5063190"/>
            <a:chExt cx="6311900" cy="1778000"/>
          </a:xfrm>
        </p:grpSpPr>
        <p:sp>
          <p:nvSpPr>
            <p:cNvPr id="34" name="Rechthoek 33">
              <a:extLst>
                <a:ext uri="{FF2B5EF4-FFF2-40B4-BE49-F238E27FC236}">
                  <a16:creationId xmlns:a16="http://schemas.microsoft.com/office/drawing/2014/main" id="{EDC8C848-2F7A-E896-1E7C-B4CB7F44B9B0}"/>
                </a:ext>
              </a:extLst>
            </p:cNvPr>
            <p:cNvSpPr>
              <a:spLocks noGrp="1" noRot="1" noMove="1" noResize="1" noEditPoints="1" noAdjustHandles="1" noChangeArrowheads="1" noChangeShapeType="1"/>
            </p:cNvSpPr>
            <p:nvPr/>
          </p:nvSpPr>
          <p:spPr>
            <a:xfrm>
              <a:off x="271705" y="5063190"/>
              <a:ext cx="6311900" cy="1778000"/>
            </a:xfrm>
            <a:prstGeom prst="rect">
              <a:avLst/>
            </a:prstGeom>
            <a:noFill/>
            <a:ln w="79375">
              <a:solidFill>
                <a:srgbClr val="FFD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5" name="Tekstvak 34">
              <a:extLst>
                <a:ext uri="{FF2B5EF4-FFF2-40B4-BE49-F238E27FC236}">
                  <a16:creationId xmlns:a16="http://schemas.microsoft.com/office/drawing/2014/main" id="{21B2D784-BA17-016A-3732-AD0633764327}"/>
                </a:ext>
              </a:extLst>
            </p:cNvPr>
            <p:cNvSpPr txBox="1">
              <a:spLocks noGrp="1" noRot="1" noMove="1" noResize="1" noEditPoints="1" noAdjustHandles="1" noChangeArrowheads="1" noChangeShapeType="1"/>
            </p:cNvSpPr>
            <p:nvPr/>
          </p:nvSpPr>
          <p:spPr>
            <a:xfrm>
              <a:off x="358582" y="5222896"/>
              <a:ext cx="6134843" cy="369332"/>
            </a:xfrm>
            <a:prstGeom prst="rect">
              <a:avLst/>
            </a:prstGeom>
            <a:noFill/>
          </p:spPr>
          <p:txBody>
            <a:bodyPr wrap="square" rtlCol="0">
              <a:spAutoFit/>
            </a:bodyPr>
            <a:lstStyle/>
            <a:p>
              <a:pPr algn="ctr"/>
              <a:r>
                <a:rPr lang="nl-NL" b="1">
                  <a:latin typeface="Arial" panose="020B0604020202020204" pitchFamily="34" charset="0"/>
                  <a:cs typeface="Arial" panose="020B0604020202020204" pitchFamily="34" charset="0"/>
                </a:rPr>
                <a:t>Shows how</a:t>
              </a:r>
              <a:endParaRPr lang="nl-NL">
                <a:latin typeface="Arial" panose="020B0604020202020204" pitchFamily="34" charset="0"/>
                <a:cs typeface="Arial" panose="020B0604020202020204" pitchFamily="34" charset="0"/>
              </a:endParaRPr>
            </a:p>
          </p:txBody>
        </p:sp>
        <p:sp>
          <p:nvSpPr>
            <p:cNvPr id="36" name="Tekstvak 35">
              <a:extLst>
                <a:ext uri="{FF2B5EF4-FFF2-40B4-BE49-F238E27FC236}">
                  <a16:creationId xmlns:a16="http://schemas.microsoft.com/office/drawing/2014/main" id="{C0D1CA38-6C0B-54B0-827A-67C717ABF3EF}"/>
                </a:ext>
              </a:extLst>
            </p:cNvPr>
            <p:cNvSpPr txBox="1">
              <a:spLocks noGrp="1" noRot="1" noMove="1" noResize="1" noEditPoints="1" noAdjustHandles="1" noChangeArrowheads="1" noChangeShapeType="1"/>
            </p:cNvSpPr>
            <p:nvPr/>
          </p:nvSpPr>
          <p:spPr>
            <a:xfrm>
              <a:off x="1472958" y="5567906"/>
              <a:ext cx="4992473" cy="1077218"/>
            </a:xfrm>
            <a:prstGeom prst="rect">
              <a:avLst/>
            </a:prstGeom>
            <a:noFill/>
          </p:spPr>
          <p:txBody>
            <a:bodyPr wrap="square" rtlCol="0">
              <a:spAutoFit/>
            </a:bodyPr>
            <a:lstStyle/>
            <a:p>
              <a:r>
                <a:rPr lang="nl-NL" sz="1600">
                  <a:latin typeface="Arial" panose="020B0604020202020204" pitchFamily="34" charset="0"/>
                  <a:cs typeface="Arial" panose="020B0604020202020204" pitchFamily="34" charset="0"/>
                </a:rPr>
                <a:t>Toetsen en beoordelen van producten, situaties, besluiten, onderbouwen van een oordeel of conclusie, nieuwe ideeën vormen, ontwikkelen van producten. </a:t>
              </a:r>
            </a:p>
          </p:txBody>
        </p:sp>
      </p:grpSp>
      <p:pic>
        <p:nvPicPr>
          <p:cNvPr id="37" name="Graphic 36" descr="Aspiratie met effen opvulling">
            <a:extLst>
              <a:ext uri="{FF2B5EF4-FFF2-40B4-BE49-F238E27FC236}">
                <a16:creationId xmlns:a16="http://schemas.microsoft.com/office/drawing/2014/main" id="{A0BD6650-0EA3-EC96-A64F-89DADE775AEE}"/>
              </a:ext>
            </a:extLst>
          </p:cNvPr>
          <p:cNvPicPr>
            <a:picLocks noGrp="1" noRot="1" noChangeAspec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35968" y="3689249"/>
            <a:ext cx="1080000" cy="1080000"/>
          </a:xfrm>
          <a:prstGeom prst="rect">
            <a:avLst/>
          </a:prstGeom>
        </p:spPr>
      </p:pic>
      <p:grpSp>
        <p:nvGrpSpPr>
          <p:cNvPr id="43" name="Groep 42">
            <a:extLst>
              <a:ext uri="{FF2B5EF4-FFF2-40B4-BE49-F238E27FC236}">
                <a16:creationId xmlns:a16="http://schemas.microsoft.com/office/drawing/2014/main" id="{A28FBACE-3D88-EA04-7FF0-A0973669BA3C}"/>
              </a:ext>
            </a:extLst>
          </p:cNvPr>
          <p:cNvGrpSpPr>
            <a:grpSpLocks noGrp="1" noUngrp="1" noRot="1" noMove="1" noResize="1"/>
          </p:cNvGrpSpPr>
          <p:nvPr/>
        </p:nvGrpSpPr>
        <p:grpSpPr>
          <a:xfrm>
            <a:off x="271705" y="5293813"/>
            <a:ext cx="6332450" cy="1778000"/>
            <a:chOff x="271705" y="2974225"/>
            <a:chExt cx="6332450" cy="1778000"/>
          </a:xfrm>
        </p:grpSpPr>
        <p:sp>
          <p:nvSpPr>
            <p:cNvPr id="44" name="Rechthoek 43">
              <a:extLst>
                <a:ext uri="{FF2B5EF4-FFF2-40B4-BE49-F238E27FC236}">
                  <a16:creationId xmlns:a16="http://schemas.microsoft.com/office/drawing/2014/main" id="{C31933C2-1EF0-A90F-05AB-02E3644E454C}"/>
                </a:ext>
              </a:extLst>
            </p:cNvPr>
            <p:cNvSpPr>
              <a:spLocks noGrp="1" noRot="1" noMove="1" noResize="1" noEditPoints="1" noAdjustHandles="1" noChangeArrowheads="1" noChangeShapeType="1"/>
            </p:cNvSpPr>
            <p:nvPr/>
          </p:nvSpPr>
          <p:spPr>
            <a:xfrm>
              <a:off x="271705" y="2974225"/>
              <a:ext cx="6311900" cy="1778000"/>
            </a:xfrm>
            <a:prstGeom prst="rect">
              <a:avLst/>
            </a:prstGeom>
            <a:noFill/>
            <a:ln w="79375">
              <a:solidFill>
                <a:srgbClr val="009C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5" name="Picture 8" descr="Gratis vector afbeeldingen van Versnelling">
              <a:extLst>
                <a:ext uri="{FF2B5EF4-FFF2-40B4-BE49-F238E27FC236}">
                  <a16:creationId xmlns:a16="http://schemas.microsoft.com/office/drawing/2014/main" id="{B05E373E-2B29-D765-269F-E067C315ADF5}"/>
                </a:ext>
              </a:extLst>
            </p:cNvPr>
            <p:cNvPicPr>
              <a:picLocks noGrp="1" noRot="1" noMove="1" noResize="1" noEditPoints="1" noAdjustHandles="1" noChangeArrowheads="1" noChangeShapeType="1" noCrop="1"/>
            </p:cNvPicPr>
            <p:nvPr/>
          </p:nvPicPr>
          <p:blipFill>
            <a:blip r:embed="rId7">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rot="19484051">
              <a:off x="403416" y="3697564"/>
              <a:ext cx="1116000" cy="636016"/>
            </a:xfrm>
            <a:prstGeom prst="rect">
              <a:avLst/>
            </a:prstGeom>
            <a:noFill/>
            <a:extLst>
              <a:ext uri="{909E8E84-426E-40DD-AFC4-6F175D3DCCD1}">
                <a14:hiddenFill xmlns:a14="http://schemas.microsoft.com/office/drawing/2010/main">
                  <a:solidFill>
                    <a:srgbClr val="FFFFFF"/>
                  </a:solidFill>
                </a14:hiddenFill>
              </a:ext>
            </a:extLst>
          </p:spPr>
        </p:pic>
        <p:sp>
          <p:nvSpPr>
            <p:cNvPr id="46" name="Tekstvak 45">
              <a:extLst>
                <a:ext uri="{FF2B5EF4-FFF2-40B4-BE49-F238E27FC236}">
                  <a16:creationId xmlns:a16="http://schemas.microsoft.com/office/drawing/2014/main" id="{EF22ABF1-8DFF-58FF-09CB-F16427D4D72E}"/>
                </a:ext>
              </a:extLst>
            </p:cNvPr>
            <p:cNvSpPr txBox="1">
              <a:spLocks noGrp="1" noRot="1" noMove="1" noResize="1" noEditPoints="1" noAdjustHandles="1" noChangeArrowheads="1" noChangeShapeType="1"/>
            </p:cNvSpPr>
            <p:nvPr/>
          </p:nvSpPr>
          <p:spPr>
            <a:xfrm>
              <a:off x="358582" y="3124971"/>
              <a:ext cx="6078855" cy="369332"/>
            </a:xfrm>
            <a:prstGeom prst="rect">
              <a:avLst/>
            </a:prstGeom>
            <a:noFill/>
          </p:spPr>
          <p:txBody>
            <a:bodyPr wrap="square" rtlCol="0">
              <a:spAutoFit/>
            </a:bodyPr>
            <a:lstStyle/>
            <a:p>
              <a:pPr algn="ctr"/>
              <a:r>
                <a:rPr lang="en-US" b="1">
                  <a:latin typeface="Arial" panose="020B0604020202020204" pitchFamily="34" charset="0"/>
                  <a:cs typeface="Arial" panose="020B0604020202020204" pitchFamily="34" charset="0"/>
                </a:rPr>
                <a:t>Knows how</a:t>
              </a:r>
              <a:endParaRPr lang="nl-NL">
                <a:latin typeface="Arial" panose="020B0604020202020204" pitchFamily="34" charset="0"/>
                <a:cs typeface="Arial" panose="020B0604020202020204" pitchFamily="34" charset="0"/>
              </a:endParaRPr>
            </a:p>
          </p:txBody>
        </p:sp>
        <p:sp>
          <p:nvSpPr>
            <p:cNvPr id="47" name="Tekstvak 46">
              <a:extLst>
                <a:ext uri="{FF2B5EF4-FFF2-40B4-BE49-F238E27FC236}">
                  <a16:creationId xmlns:a16="http://schemas.microsoft.com/office/drawing/2014/main" id="{F09C5A03-4421-D501-8881-AD80C3C808DB}"/>
                </a:ext>
              </a:extLst>
            </p:cNvPr>
            <p:cNvSpPr txBox="1">
              <a:spLocks noGrp="1" noRot="1" noMove="1" noResize="1" noEditPoints="1" noAdjustHandles="1" noChangeArrowheads="1" noChangeShapeType="1"/>
            </p:cNvSpPr>
            <p:nvPr/>
          </p:nvSpPr>
          <p:spPr>
            <a:xfrm>
              <a:off x="1585095" y="3477491"/>
              <a:ext cx="5019060" cy="1077218"/>
            </a:xfrm>
            <a:prstGeom prst="rect">
              <a:avLst/>
            </a:prstGeom>
            <a:noFill/>
          </p:spPr>
          <p:txBody>
            <a:bodyPr wrap="square" rtlCol="0">
              <a:spAutoFit/>
            </a:bodyPr>
            <a:lstStyle/>
            <a:p>
              <a:r>
                <a:rPr lang="nl-NL" sz="1600">
                  <a:latin typeface="Arial" panose="020B0604020202020204" pitchFamily="34" charset="0"/>
                  <a:cs typeface="Arial" panose="020B0604020202020204" pitchFamily="34" charset="0"/>
                </a:rPr>
                <a:t>Gebruiken en toepassen van bestaande kennis in een nieuwe situatie of andere context, identificeren, analyseren, onderzoeken en organiseren van onderdelen in samenhang. </a:t>
              </a:r>
            </a:p>
          </p:txBody>
        </p:sp>
      </p:grpSp>
      <p:sp>
        <p:nvSpPr>
          <p:cNvPr id="48" name="Tekstvak 47">
            <a:extLst>
              <a:ext uri="{FF2B5EF4-FFF2-40B4-BE49-F238E27FC236}">
                <a16:creationId xmlns:a16="http://schemas.microsoft.com/office/drawing/2014/main" id="{503B4D50-66AA-A929-383B-5594CF57907F}"/>
              </a:ext>
            </a:extLst>
          </p:cNvPr>
          <p:cNvSpPr txBox="1">
            <a:spLocks noGrp="1" noRot="1" noMove="1" noResize="1" noEditPoints="1" noAdjustHandles="1" noChangeArrowheads="1" noChangeShapeType="1"/>
          </p:cNvSpPr>
          <p:nvPr/>
        </p:nvSpPr>
        <p:spPr>
          <a:xfrm>
            <a:off x="361578" y="7583279"/>
            <a:ext cx="6134844" cy="369332"/>
          </a:xfrm>
          <a:prstGeom prst="rect">
            <a:avLst/>
          </a:prstGeom>
          <a:noFill/>
        </p:spPr>
        <p:txBody>
          <a:bodyPr wrap="square" rtlCol="0">
            <a:spAutoFit/>
          </a:bodyPr>
          <a:lstStyle/>
          <a:p>
            <a:pPr algn="ctr"/>
            <a:r>
              <a:rPr lang="en-US" b="1">
                <a:latin typeface="Arial" panose="020B0604020202020204" pitchFamily="34" charset="0"/>
                <a:cs typeface="Arial" panose="020B0604020202020204" pitchFamily="34" charset="0"/>
              </a:rPr>
              <a:t>Knows</a:t>
            </a:r>
            <a:endParaRPr lang="nl-NL">
              <a:latin typeface="Arial" panose="020B0604020202020204" pitchFamily="34" charset="0"/>
              <a:cs typeface="Arial" panose="020B0604020202020204" pitchFamily="34" charset="0"/>
            </a:endParaRPr>
          </a:p>
        </p:txBody>
      </p:sp>
      <p:grpSp>
        <p:nvGrpSpPr>
          <p:cNvPr id="49" name="Groep 48">
            <a:extLst>
              <a:ext uri="{FF2B5EF4-FFF2-40B4-BE49-F238E27FC236}">
                <a16:creationId xmlns:a16="http://schemas.microsoft.com/office/drawing/2014/main" id="{50F33E9D-CEBE-B7DF-35E5-B047E1E3C821}"/>
              </a:ext>
            </a:extLst>
          </p:cNvPr>
          <p:cNvGrpSpPr>
            <a:grpSpLocks noGrp="1" noUngrp="1" noRot="1" noMove="1" noResize="1"/>
          </p:cNvGrpSpPr>
          <p:nvPr/>
        </p:nvGrpSpPr>
        <p:grpSpPr>
          <a:xfrm>
            <a:off x="274702" y="7424319"/>
            <a:ext cx="6311900" cy="1778000"/>
            <a:chOff x="271705" y="876300"/>
            <a:chExt cx="6311900" cy="1778000"/>
          </a:xfrm>
        </p:grpSpPr>
        <p:sp>
          <p:nvSpPr>
            <p:cNvPr id="50" name="Rechthoek 49">
              <a:extLst>
                <a:ext uri="{FF2B5EF4-FFF2-40B4-BE49-F238E27FC236}">
                  <a16:creationId xmlns:a16="http://schemas.microsoft.com/office/drawing/2014/main" id="{549959D1-F15D-84A6-7954-98F5D7059A14}"/>
                </a:ext>
              </a:extLst>
            </p:cNvPr>
            <p:cNvSpPr>
              <a:spLocks noGrp="1" noRot="1" noMove="1" noResize="1" noEditPoints="1" noAdjustHandles="1" noChangeArrowheads="1" noChangeShapeType="1"/>
            </p:cNvSpPr>
            <p:nvPr/>
          </p:nvSpPr>
          <p:spPr>
            <a:xfrm>
              <a:off x="271705" y="876300"/>
              <a:ext cx="6311900" cy="1778000"/>
            </a:xfrm>
            <a:prstGeom prst="rect">
              <a:avLst/>
            </a:prstGeom>
            <a:noFill/>
            <a:ln w="79375">
              <a:solidFill>
                <a:srgbClr val="85CE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51" name="Picture 4" descr="Gratis vector afbeeldingen van Idee">
              <a:extLst>
                <a:ext uri="{FF2B5EF4-FFF2-40B4-BE49-F238E27FC236}">
                  <a16:creationId xmlns:a16="http://schemas.microsoft.com/office/drawing/2014/main" id="{EA24722F-5841-458D-8A99-0CE00D04B5F2}"/>
                </a:ext>
              </a:extLst>
            </p:cNvPr>
            <p:cNvPicPr>
              <a:picLocks noGrp="1" noRot="1" noMove="1" noResize="1" noEditPoints="1" noAdjustHandles="1" noChangeArrowheads="1" noChangeShapeType="1" noCrop="1"/>
            </p:cNvPicPr>
            <p:nvPr/>
          </p:nvPicPr>
          <p:blipFill>
            <a:blip r:embed="rId8">
              <a:extLst>
                <a:ext uri="{28A0092B-C50C-407E-A947-70E740481C1C}">
                  <a14:useLocalDpi xmlns:a14="http://schemas.microsoft.com/office/drawing/2010/main" val="0"/>
                </a:ext>
              </a:extLst>
            </a:blip>
            <a:srcRect/>
            <a:stretch>
              <a:fillRect/>
            </a:stretch>
          </p:blipFill>
          <p:spPr bwMode="auto">
            <a:xfrm>
              <a:off x="570335" y="1319874"/>
              <a:ext cx="576000" cy="893794"/>
            </a:xfrm>
            <a:prstGeom prst="rect">
              <a:avLst/>
            </a:prstGeom>
            <a:noFill/>
            <a:extLst>
              <a:ext uri="{909E8E84-426E-40DD-AFC4-6F175D3DCCD1}">
                <a14:hiddenFill xmlns:a14="http://schemas.microsoft.com/office/drawing/2010/main">
                  <a:solidFill>
                    <a:srgbClr val="FFFFFF"/>
                  </a:solidFill>
                </a14:hiddenFill>
              </a:ext>
            </a:extLst>
          </p:spPr>
        </p:pic>
        <p:sp>
          <p:nvSpPr>
            <p:cNvPr id="52" name="Tekstvak 51">
              <a:extLst>
                <a:ext uri="{FF2B5EF4-FFF2-40B4-BE49-F238E27FC236}">
                  <a16:creationId xmlns:a16="http://schemas.microsoft.com/office/drawing/2014/main" id="{1B867DE9-3F71-EE90-F3DA-4CB4487A6D0B}"/>
                </a:ext>
              </a:extLst>
            </p:cNvPr>
            <p:cNvSpPr txBox="1">
              <a:spLocks noGrp="1" noRot="1" noMove="1" noResize="1" noEditPoints="1" noAdjustHandles="1" noChangeArrowheads="1" noChangeShapeType="1"/>
            </p:cNvSpPr>
            <p:nvPr/>
          </p:nvSpPr>
          <p:spPr>
            <a:xfrm>
              <a:off x="1500952" y="1359806"/>
              <a:ext cx="4992473" cy="830997"/>
            </a:xfrm>
            <a:prstGeom prst="rect">
              <a:avLst/>
            </a:prstGeom>
            <a:noFill/>
          </p:spPr>
          <p:txBody>
            <a:bodyPr wrap="square" rtlCol="0">
              <a:spAutoFit/>
            </a:bodyPr>
            <a:lstStyle/>
            <a:p>
              <a:r>
                <a:rPr lang="nl-NL" sz="1600">
                  <a:latin typeface="Arial" panose="020B0604020202020204" pitchFamily="34" charset="0"/>
                  <a:cs typeface="Arial" panose="020B0604020202020204" pitchFamily="34" charset="0"/>
                </a:rPr>
                <a:t>Oproepen en reproduceren van feitelijke informatie, weergeven, samenvatten, uitleggen en begrijpen van informatie. </a:t>
              </a:r>
            </a:p>
          </p:txBody>
        </p:sp>
      </p:grpSp>
    </p:spTree>
    <p:custDataLst>
      <p:tags r:id="rId1"/>
    </p:custDataLst>
    <p:extLst>
      <p:ext uri="{BB962C8B-B14F-4D97-AF65-F5344CB8AC3E}">
        <p14:creationId xmlns:p14="http://schemas.microsoft.com/office/powerpoint/2010/main" val="5314491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el 10">
            <a:extLst>
              <a:ext uri="{FF2B5EF4-FFF2-40B4-BE49-F238E27FC236}">
                <a16:creationId xmlns:a16="http://schemas.microsoft.com/office/drawing/2014/main" id="{CACDD27A-B8E5-9269-3C66-B12E099C6AD9}"/>
              </a:ext>
            </a:extLst>
          </p:cNvPr>
          <p:cNvGraphicFramePr>
            <a:graphicFrameLocks noGrp="1" noDrilldown="1" noMove="1" noResize="1"/>
          </p:cNvGraphicFramePr>
          <p:nvPr>
            <p:extLst>
              <p:ext uri="{D42A27DB-BD31-4B8C-83A1-F6EECF244321}">
                <p14:modId xmlns:p14="http://schemas.microsoft.com/office/powerpoint/2010/main" val="1283330792"/>
              </p:ext>
            </p:extLst>
          </p:nvPr>
        </p:nvGraphicFramePr>
        <p:xfrm>
          <a:off x="411405" y="4073525"/>
          <a:ext cx="6032500" cy="4576354"/>
        </p:xfrm>
        <a:graphic>
          <a:graphicData uri="http://schemas.openxmlformats.org/drawingml/2006/table">
            <a:tbl>
              <a:tblPr firstRow="1" bandRow="1">
                <a:tableStyleId>{5C22544A-7EE6-4342-B048-85BDC9FD1C3A}</a:tableStyleId>
              </a:tblPr>
              <a:tblGrid>
                <a:gridCol w="3016250">
                  <a:extLst>
                    <a:ext uri="{9D8B030D-6E8A-4147-A177-3AD203B41FA5}">
                      <a16:colId xmlns:a16="http://schemas.microsoft.com/office/drawing/2014/main" val="364788960"/>
                    </a:ext>
                  </a:extLst>
                </a:gridCol>
                <a:gridCol w="3016250">
                  <a:extLst>
                    <a:ext uri="{9D8B030D-6E8A-4147-A177-3AD203B41FA5}">
                      <a16:colId xmlns:a16="http://schemas.microsoft.com/office/drawing/2014/main" val="405401508"/>
                    </a:ext>
                  </a:extLst>
                </a:gridCol>
              </a:tblGrid>
              <a:tr h="370840">
                <a:tc>
                  <a:txBody>
                    <a:bodyPr/>
                    <a:lstStyle/>
                    <a:p>
                      <a:pPr algn="ctr"/>
                      <a:r>
                        <a:rPr lang="nl-NL" sz="1200" b="0">
                          <a:solidFill>
                            <a:schemeClr val="tx1"/>
                          </a:solidFill>
                          <a:latin typeface="Arial"/>
                          <a:cs typeface="Arial"/>
                        </a:rPr>
                        <a:t>Assignments</a:t>
                      </a:r>
                    </a:p>
                    <a:p>
                      <a:pPr algn="ctr"/>
                      <a:r>
                        <a:rPr lang="nl-NL" sz="1000" b="0" i="1">
                          <a:solidFill>
                            <a:schemeClr val="tx1"/>
                          </a:solidFill>
                          <a:latin typeface="Arial"/>
                          <a:cs typeface="Arial"/>
                        </a:rPr>
                        <a:t>Opdracht inleveren</a:t>
                      </a:r>
                      <a:endParaRPr lang="nl-NL" sz="1000" b="0" i="1" dirty="0">
                        <a:solidFill>
                          <a:schemeClr val="tx1"/>
                        </a:solidFill>
                        <a:latin typeface="Arial"/>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200" b="0" i="0">
                          <a:solidFill>
                            <a:schemeClr val="tx1"/>
                          </a:solidFill>
                          <a:latin typeface="Arial"/>
                          <a:cs typeface="Arial"/>
                        </a:rPr>
                        <a:t>Video-opname</a:t>
                      </a:r>
                      <a:endParaRPr lang="nl-NL" sz="1200" b="0" i="0">
                        <a:solidFill>
                          <a:schemeClr val="tx1"/>
                        </a:solidFill>
                        <a:latin typeface="Arial" panose="020B0604020202020204" pitchFamily="34" charset="0"/>
                        <a:cs typeface="Arial" panose="020B0604020202020204" pitchFamily="34" charset="0"/>
                      </a:endParaRPr>
                    </a:p>
                    <a:p>
                      <a:pPr algn="ctr"/>
                      <a:r>
                        <a:rPr lang="nl-NL" sz="1000" b="0" i="1">
                          <a:solidFill>
                            <a:schemeClr val="tx1"/>
                          </a:solidFill>
                          <a:latin typeface="Arial"/>
                          <a:cs typeface="Arial"/>
                        </a:rPr>
                        <a:t>Scherm- en/of webcamopname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89198776"/>
                  </a:ext>
                </a:extLst>
              </a:tr>
              <a:tr h="370840">
                <a:tc>
                  <a:txBody>
                    <a:bodyPr/>
                    <a:lstStyle/>
                    <a:p>
                      <a:pPr algn="ctr"/>
                      <a:r>
                        <a:rPr lang="nl-NL" sz="1200" b="0">
                          <a:solidFill>
                            <a:schemeClr val="tx1"/>
                          </a:solidFill>
                          <a:latin typeface="Arial"/>
                          <a:cs typeface="Arial"/>
                        </a:rPr>
                        <a:t>Awards</a:t>
                      </a:r>
                    </a:p>
                    <a:p>
                      <a:pPr algn="r"/>
                      <a:r>
                        <a:rPr lang="nl-NL" sz="1000" b="0" i="1">
                          <a:solidFill>
                            <a:schemeClr val="tx1"/>
                          </a:solidFill>
                          <a:latin typeface="Arial"/>
                          <a:cs typeface="Arial"/>
                        </a:rPr>
                        <a:t>    Toekennen van beloning (i.p.v. een cijfer)</a:t>
                      </a:r>
                      <a:endParaRPr lang="nl-NL" sz="1000" b="0" i="1" dirty="0">
                        <a:solidFill>
                          <a:schemeClr val="tx1"/>
                        </a:solidFill>
                        <a:latin typeface="Arial"/>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200" b="0" i="0">
                          <a:solidFill>
                            <a:schemeClr val="tx1"/>
                          </a:solidFill>
                          <a:latin typeface="Arial"/>
                          <a:cs typeface="Arial"/>
                        </a:rPr>
                        <a:t>Audio-opname</a:t>
                      </a:r>
                      <a:endParaRPr lang="nl-NL" sz="1200" b="0" i="0">
                        <a:solidFill>
                          <a:schemeClr val="tx1"/>
                        </a:solidFill>
                        <a:latin typeface="Arial" panose="020B0604020202020204" pitchFamily="34" charset="0"/>
                        <a:cs typeface="Arial" panose="020B0604020202020204" pitchFamily="34" charset="0"/>
                      </a:endParaRPr>
                    </a:p>
                    <a:p>
                      <a:pPr algn="ctr"/>
                      <a:r>
                        <a:rPr lang="nl-NL" sz="1000" b="0" i="1">
                          <a:solidFill>
                            <a:schemeClr val="tx1"/>
                          </a:solidFill>
                          <a:latin typeface="Arial"/>
                          <a:cs typeface="Arial"/>
                        </a:rPr>
                        <a:t>Bijvoorbeeld voor podcast</a:t>
                      </a:r>
                      <a:endParaRPr lang="nl-NL" sz="1000" b="0" i="1" dirty="0">
                        <a:solidFill>
                          <a:schemeClr val="tx1"/>
                        </a:solidFill>
                        <a:latin typeface="Arial"/>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2927411"/>
                  </a:ext>
                </a:extLst>
              </a:tr>
              <a:tr h="370840">
                <a:tc>
                  <a:txBody>
                    <a:bodyPr/>
                    <a:lstStyle/>
                    <a:p>
                      <a:pPr algn="ctr"/>
                      <a:r>
                        <a:rPr lang="nl-NL" sz="1200" b="0">
                          <a:solidFill>
                            <a:schemeClr val="tx1"/>
                          </a:solidFill>
                          <a:latin typeface="Arial"/>
                          <a:cs typeface="Arial"/>
                        </a:rPr>
                        <a:t>Discussions</a:t>
                      </a:r>
                    </a:p>
                    <a:p>
                      <a:pPr algn="ctr"/>
                      <a:r>
                        <a:rPr lang="nl-NL" sz="1000" b="0" i="1">
                          <a:solidFill>
                            <a:schemeClr val="tx1"/>
                          </a:solidFill>
                          <a:latin typeface="Arial"/>
                          <a:cs typeface="Arial"/>
                        </a:rPr>
                        <a:t>Discussie (Forum) tool</a:t>
                      </a:r>
                      <a:endParaRPr lang="nl-NL" sz="1000" b="0" i="1" dirty="0">
                        <a:solidFill>
                          <a:schemeClr val="tx1"/>
                        </a:solidFill>
                        <a:latin typeface="Arial"/>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200" b="0" i="0">
                          <a:solidFill>
                            <a:schemeClr val="tx1"/>
                          </a:solidFill>
                          <a:latin typeface="Arial"/>
                          <a:cs typeface="Arial"/>
                        </a:rPr>
                        <a:t>Videoquiz</a:t>
                      </a:r>
                      <a:endParaRPr lang="nl-NL" sz="1200" b="0" i="0">
                        <a:solidFill>
                          <a:schemeClr val="tx1"/>
                        </a:solidFill>
                        <a:latin typeface="Arial" panose="020B0604020202020204" pitchFamily="34" charset="0"/>
                        <a:cs typeface="Arial" panose="020B0604020202020204" pitchFamily="34" charset="0"/>
                      </a:endParaRPr>
                    </a:p>
                    <a:p>
                      <a:pPr algn="ctr"/>
                      <a:r>
                        <a:rPr lang="nl-NL" sz="1000" b="0" i="1">
                          <a:solidFill>
                            <a:schemeClr val="tx1"/>
                          </a:solidFill>
                          <a:latin typeface="Arial"/>
                          <a:cs typeface="Arial"/>
                        </a:rPr>
                        <a:t>Toetsvragen opgenomen in video</a:t>
                      </a:r>
                      <a:endParaRPr lang="nl-NL" sz="1000" b="0" i="1" dirty="0">
                        <a:solidFill>
                          <a:schemeClr val="tx1"/>
                        </a:solidFill>
                        <a:latin typeface="Arial"/>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80188411"/>
                  </a:ext>
                </a:extLst>
              </a:tr>
              <a:tr h="370840">
                <a:tc>
                  <a:txBody>
                    <a:bodyPr/>
                    <a:lstStyle/>
                    <a:p>
                      <a:pPr algn="ctr"/>
                      <a:r>
                        <a:rPr lang="nl-NL" sz="1200" b="0">
                          <a:solidFill>
                            <a:schemeClr val="tx1"/>
                          </a:solidFill>
                          <a:latin typeface="Arial"/>
                          <a:cs typeface="Arial"/>
                        </a:rPr>
                        <a:t>ePortfolio</a:t>
                      </a:r>
                    </a:p>
                    <a:p>
                      <a:pPr algn="ctr"/>
                      <a:r>
                        <a:rPr lang="nl-NL" sz="1000" b="0" i="1">
                          <a:solidFill>
                            <a:schemeClr val="tx1"/>
                          </a:solidFill>
                          <a:latin typeface="Arial"/>
                          <a:cs typeface="Arial"/>
                        </a:rPr>
                        <a:t>Module-overstijgende portfoliotool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200" b="0">
                          <a:solidFill>
                            <a:schemeClr val="tx1"/>
                          </a:solidFill>
                          <a:latin typeface="Arial"/>
                          <a:cs typeface="Arial"/>
                        </a:rPr>
                        <a:t>YouTube-video</a:t>
                      </a:r>
                      <a:endParaRPr lang="en-US"/>
                    </a:p>
                    <a:p>
                      <a:pPr algn="ctr"/>
                      <a:r>
                        <a:rPr lang="nl-NL" sz="1000" b="0" i="1">
                          <a:solidFill>
                            <a:schemeClr val="tx1"/>
                          </a:solidFill>
                          <a:latin typeface="Arial"/>
                          <a:cs typeface="Arial"/>
                        </a:rPr>
                        <a:t>Voor (her)gebruik YouTube-video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58723858"/>
                  </a:ext>
                </a:extLst>
              </a:tr>
              <a:tr h="370840">
                <a:tc>
                  <a:txBody>
                    <a:bodyPr/>
                    <a:lstStyle/>
                    <a:p>
                      <a:pPr algn="ctr"/>
                      <a:r>
                        <a:rPr lang="nl-NL" sz="1200" b="0">
                          <a:solidFill>
                            <a:schemeClr val="tx1"/>
                          </a:solidFill>
                          <a:latin typeface="Arial"/>
                          <a:cs typeface="Arial"/>
                        </a:rPr>
                        <a:t>Quizzes</a:t>
                      </a:r>
                    </a:p>
                    <a:p>
                      <a:pPr algn="ctr"/>
                      <a:r>
                        <a:rPr lang="nl-NL" sz="1000" b="0" i="1">
                          <a:solidFill>
                            <a:schemeClr val="tx1"/>
                          </a:solidFill>
                          <a:latin typeface="Arial"/>
                          <a:cs typeface="Arial"/>
                        </a:rPr>
                        <a:t>Formatieve toets (docentgestuurd)</a:t>
                      </a:r>
                      <a:endParaRPr lang="nl-NL" sz="1000" b="0" i="1" dirty="0">
                        <a:solidFill>
                          <a:schemeClr val="tx1"/>
                        </a:solidFill>
                        <a:latin typeface="Arial"/>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200" b="0">
                          <a:solidFill>
                            <a:schemeClr val="tx1"/>
                          </a:solidFill>
                          <a:latin typeface="Arial"/>
                          <a:cs typeface="Arial"/>
                        </a:rPr>
                        <a:t>Teams</a:t>
                      </a:r>
                    </a:p>
                    <a:p>
                      <a:pPr algn="ctr"/>
                      <a:r>
                        <a:rPr lang="nl-NL" sz="1000" b="0">
                          <a:solidFill>
                            <a:schemeClr val="tx1"/>
                          </a:solidFill>
                          <a:latin typeface="Arial"/>
                          <a:cs typeface="Arial"/>
                        </a:rPr>
                        <a:t>Online sessies, online samenwerken</a:t>
                      </a:r>
                      <a:endParaRPr lang="nl-NL" sz="1000" b="0" dirty="0">
                        <a:solidFill>
                          <a:schemeClr val="tx1"/>
                        </a:solidFill>
                        <a:latin typeface="Arial"/>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59300628"/>
                  </a:ext>
                </a:extLst>
              </a:tr>
              <a:tr h="370840">
                <a:tc>
                  <a:txBody>
                    <a:bodyPr/>
                    <a:lstStyle/>
                    <a:p>
                      <a:pPr algn="ctr"/>
                      <a:r>
                        <a:rPr lang="nl-NL" sz="1200" b="0">
                          <a:solidFill>
                            <a:schemeClr val="tx1"/>
                          </a:solidFill>
                          <a:latin typeface="Arial"/>
                          <a:cs typeface="Arial"/>
                        </a:rPr>
                        <a:t>Self Assessment</a:t>
                      </a:r>
                    </a:p>
                    <a:p>
                      <a:pPr algn="r"/>
                      <a:r>
                        <a:rPr lang="nl-NL" sz="1000" b="0" i="1">
                          <a:solidFill>
                            <a:schemeClr val="tx1"/>
                          </a:solidFill>
                          <a:latin typeface="Arial"/>
                          <a:cs typeface="Arial"/>
                        </a:rPr>
                        <a:t>         Vergelijken met quizzes (studentgestuurd)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200" b="0">
                          <a:solidFill>
                            <a:schemeClr val="tx1"/>
                          </a:solidFill>
                          <a:latin typeface="Arial"/>
                          <a:cs typeface="Arial"/>
                        </a:rPr>
                        <a:t>Forms</a:t>
                      </a:r>
                    </a:p>
                    <a:p>
                      <a:pPr algn="ctr"/>
                      <a:r>
                        <a:rPr lang="nl-NL" sz="1000" b="0" i="1">
                          <a:solidFill>
                            <a:schemeClr val="tx1"/>
                          </a:solidFill>
                          <a:latin typeface="Arial"/>
                          <a:cs typeface="Arial"/>
                        </a:rPr>
                        <a:t>Formatieve toets, peer assessment</a:t>
                      </a:r>
                      <a:endParaRPr lang="nl-NL" sz="1000" b="0" i="1" dirty="0">
                        <a:solidFill>
                          <a:schemeClr val="tx1"/>
                        </a:solidFill>
                        <a:latin typeface="Arial"/>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25941214"/>
                  </a:ext>
                </a:extLst>
              </a:tr>
              <a:tr h="370840">
                <a:tc>
                  <a:txBody>
                    <a:bodyPr/>
                    <a:lstStyle/>
                    <a:p>
                      <a:pPr algn="ctr"/>
                      <a:r>
                        <a:rPr lang="nl-NL" sz="1200" b="0">
                          <a:solidFill>
                            <a:schemeClr val="tx1"/>
                          </a:solidFill>
                          <a:latin typeface="Arial"/>
                          <a:cs typeface="Arial"/>
                        </a:rPr>
                        <a:t>Checklist</a:t>
                      </a:r>
                    </a:p>
                    <a:p>
                      <a:pPr algn="ctr"/>
                      <a:r>
                        <a:rPr lang="nl-NL" sz="1000" b="0" i="1">
                          <a:solidFill>
                            <a:schemeClr val="tx1"/>
                          </a:solidFill>
                          <a:latin typeface="Arial"/>
                          <a:cs typeface="Arial"/>
                        </a:rPr>
                        <a:t>         Overzicht met belangrijke en/of verplichte opdrachten</a:t>
                      </a:r>
                      <a:endParaRPr lang="nl-NL" sz="1000" b="0" i="1" dirty="0">
                        <a:solidFill>
                          <a:schemeClr val="tx1"/>
                        </a:solidFill>
                        <a:latin typeface="Arial"/>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200" b="0">
                          <a:solidFill>
                            <a:schemeClr val="tx1"/>
                          </a:solidFill>
                          <a:latin typeface="Arial"/>
                          <a:cs typeface="Arial"/>
                        </a:rPr>
                        <a:t>Qualtrics</a:t>
                      </a:r>
                    </a:p>
                    <a:p>
                      <a:pPr algn="ctr"/>
                      <a:r>
                        <a:rPr lang="nl-NL" sz="1000" b="0" i="1">
                          <a:solidFill>
                            <a:schemeClr val="tx1"/>
                          </a:solidFill>
                          <a:latin typeface="Arial"/>
                          <a:cs typeface="Arial"/>
                        </a:rPr>
                        <a:t>Onderzoekstool</a:t>
                      </a:r>
                      <a:endParaRPr lang="nl-NL" sz="1000" b="0" i="1" dirty="0">
                        <a:solidFill>
                          <a:schemeClr val="tx1"/>
                        </a:solidFill>
                        <a:latin typeface="Arial"/>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31654272"/>
                  </a:ext>
                </a:extLst>
              </a:tr>
              <a:tr h="370840">
                <a:tc>
                  <a:txBody>
                    <a:bodyPr/>
                    <a:lstStyle/>
                    <a:p>
                      <a:pPr algn="ctr"/>
                      <a:r>
                        <a:rPr lang="nl-NL" sz="1200" b="0">
                          <a:solidFill>
                            <a:schemeClr val="tx1"/>
                          </a:solidFill>
                          <a:latin typeface="Arial"/>
                          <a:cs typeface="Arial"/>
                        </a:rPr>
                        <a:t>Surveys</a:t>
                      </a:r>
                    </a:p>
                    <a:p>
                      <a:pPr algn="ctr"/>
                      <a:r>
                        <a:rPr lang="nl-NL" sz="1000" b="0" i="1">
                          <a:solidFill>
                            <a:schemeClr val="tx1"/>
                          </a:solidFill>
                          <a:latin typeface="Arial"/>
                          <a:cs typeface="Arial"/>
                        </a:rPr>
                        <a:t>Enquêtetool</a:t>
                      </a:r>
                      <a:endParaRPr lang="nl-NL" sz="1000" b="0" i="1" dirty="0">
                        <a:solidFill>
                          <a:schemeClr val="tx1"/>
                        </a:solidFill>
                        <a:latin typeface="Arial"/>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200" b="0" i="0">
                          <a:solidFill>
                            <a:schemeClr val="tx1"/>
                          </a:solidFill>
                          <a:latin typeface="Arial"/>
                          <a:cs typeface="Arial"/>
                        </a:rPr>
                        <a:t>OneNote</a:t>
                      </a:r>
                    </a:p>
                    <a:p>
                      <a:pPr algn="ctr"/>
                      <a:r>
                        <a:rPr lang="nl-NL" sz="1000" b="0" i="1">
                          <a:solidFill>
                            <a:schemeClr val="tx1"/>
                          </a:solidFill>
                          <a:latin typeface="Arial"/>
                          <a:cs typeface="Arial"/>
                        </a:rPr>
                        <a:t>Notitietool (Instructie, discussie etc.)</a:t>
                      </a:r>
                      <a:endParaRPr lang="nl-NL" sz="1000" b="0" i="1" dirty="0">
                        <a:solidFill>
                          <a:schemeClr val="tx1"/>
                        </a:solidFill>
                        <a:latin typeface="Arial"/>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3203303"/>
                  </a:ext>
                </a:extLst>
              </a:tr>
              <a:tr h="370840">
                <a:tc>
                  <a:txBody>
                    <a:bodyPr/>
                    <a:lstStyle/>
                    <a:p>
                      <a:pPr algn="ctr"/>
                      <a:r>
                        <a:rPr lang="nl-NL" sz="1200" b="0" i="0">
                          <a:solidFill>
                            <a:schemeClr val="tx1"/>
                          </a:solidFill>
                          <a:latin typeface="Arial"/>
                          <a:cs typeface="Arial"/>
                        </a:rPr>
                        <a:t>‘Blog’</a:t>
                      </a:r>
                    </a:p>
                    <a:p>
                      <a:pPr algn="ctr"/>
                      <a:r>
                        <a:rPr lang="nl-NL" sz="1000" b="0" i="1">
                          <a:solidFill>
                            <a:schemeClr val="tx1"/>
                          </a:solidFill>
                          <a:latin typeface="Arial"/>
                          <a:cs typeface="Arial"/>
                        </a:rPr>
                        <a:t>         Groepsfunctionaliteit van de discussietool </a:t>
                      </a:r>
                    </a:p>
                    <a:p>
                      <a:pPr algn="ctr"/>
                      <a:r>
                        <a:rPr lang="nl-NL" sz="1000" b="0" i="1">
                          <a:solidFill>
                            <a:schemeClr val="tx1"/>
                          </a:solidFill>
                          <a:latin typeface="Arial"/>
                          <a:cs typeface="Arial"/>
                        </a:rPr>
                        <a:t>is hiervoor in te zetten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200" b="0">
                          <a:solidFill>
                            <a:schemeClr val="tx1"/>
                          </a:solidFill>
                          <a:latin typeface="Arial"/>
                          <a:cs typeface="Arial"/>
                        </a:rPr>
                        <a:t>Planner</a:t>
                      </a:r>
                    </a:p>
                    <a:p>
                      <a:pPr algn="ctr"/>
                      <a:r>
                        <a:rPr lang="nl-NL" sz="1000" b="0" i="1">
                          <a:solidFill>
                            <a:schemeClr val="tx1"/>
                          </a:solidFill>
                          <a:latin typeface="Arial"/>
                          <a:cs typeface="Arial"/>
                        </a:rPr>
                        <a:t>Organisatietool</a:t>
                      </a:r>
                      <a:endParaRPr lang="nl-NL" sz="1000" b="0" i="1" dirty="0">
                        <a:solidFill>
                          <a:schemeClr val="tx1"/>
                        </a:solidFill>
                        <a:latin typeface="Arial"/>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27545514"/>
                  </a:ext>
                </a:extLst>
              </a:tr>
              <a:tr h="431074">
                <a:tc>
                  <a:txBody>
                    <a:bodyPr/>
                    <a:lstStyle/>
                    <a:p>
                      <a:pPr algn="ctr"/>
                      <a:r>
                        <a:rPr lang="nl-NL" sz="1200" b="0">
                          <a:solidFill>
                            <a:schemeClr val="tx1"/>
                          </a:solidFill>
                          <a:latin typeface="Arial"/>
                          <a:cs typeface="Arial"/>
                        </a:rPr>
                        <a:t>Padlet</a:t>
                      </a:r>
                    </a:p>
                    <a:p>
                      <a:pPr algn="ctr"/>
                      <a:r>
                        <a:rPr lang="nl-NL" sz="1000" b="0" i="1">
                          <a:solidFill>
                            <a:schemeClr val="tx1"/>
                          </a:solidFill>
                          <a:latin typeface="Arial"/>
                          <a:cs typeface="Arial"/>
                        </a:rPr>
                        <a:t>Digitaal prikbord</a:t>
                      </a:r>
                      <a:endParaRPr lang="nl-NL" sz="1000" b="0" i="1" dirty="0">
                        <a:solidFill>
                          <a:schemeClr val="tx1"/>
                        </a:solidFill>
                        <a:latin typeface="Arial"/>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200" b="0">
                          <a:solidFill>
                            <a:schemeClr val="tx1"/>
                          </a:solidFill>
                          <a:latin typeface="Arial"/>
                          <a:cs typeface="Arial"/>
                        </a:rPr>
                        <a:t>Wooclap</a:t>
                      </a:r>
                    </a:p>
                    <a:p>
                      <a:pPr algn="ctr"/>
                      <a:r>
                        <a:rPr lang="nl-NL" sz="1000" b="0" i="1">
                          <a:solidFill>
                            <a:schemeClr val="tx1"/>
                          </a:solidFill>
                          <a:latin typeface="Arial"/>
                          <a:cs typeface="Arial"/>
                        </a:rPr>
                        <a:t>Digitale quizzes (MC, Polls, Woordwolk etc.)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01670334"/>
                  </a:ext>
                </a:extLst>
              </a:tr>
            </a:tbl>
          </a:graphicData>
        </a:graphic>
      </p:graphicFrame>
      <p:graphicFrame>
        <p:nvGraphicFramePr>
          <p:cNvPr id="12" name="Tabel 12">
            <a:extLst>
              <a:ext uri="{FF2B5EF4-FFF2-40B4-BE49-F238E27FC236}">
                <a16:creationId xmlns:a16="http://schemas.microsoft.com/office/drawing/2014/main" id="{BEC95422-2E8D-8BB1-84BE-32DC0BE1ED69}"/>
              </a:ext>
            </a:extLst>
          </p:cNvPr>
          <p:cNvGraphicFramePr>
            <a:graphicFrameLocks noGrp="1" noDrilldown="1" noMove="1" noResize="1"/>
          </p:cNvGraphicFramePr>
          <p:nvPr>
            <p:extLst>
              <p:ext uri="{D42A27DB-BD31-4B8C-83A1-F6EECF244321}">
                <p14:modId xmlns:p14="http://schemas.microsoft.com/office/powerpoint/2010/main" val="2496662056"/>
              </p:ext>
            </p:extLst>
          </p:nvPr>
        </p:nvGraphicFramePr>
        <p:xfrm>
          <a:off x="1176864" y="820449"/>
          <a:ext cx="1609725" cy="2817415"/>
        </p:xfrm>
        <a:graphic>
          <a:graphicData uri="http://schemas.openxmlformats.org/drawingml/2006/table">
            <a:tbl>
              <a:tblPr firstRow="1" bandRow="1">
                <a:tableStyleId>{5C22544A-7EE6-4342-B048-85BDC9FD1C3A}</a:tableStyleId>
              </a:tblPr>
              <a:tblGrid>
                <a:gridCol w="1609725">
                  <a:extLst>
                    <a:ext uri="{9D8B030D-6E8A-4147-A177-3AD203B41FA5}">
                      <a16:colId xmlns:a16="http://schemas.microsoft.com/office/drawing/2014/main" val="1070083820"/>
                    </a:ext>
                  </a:extLst>
                </a:gridCol>
              </a:tblGrid>
              <a:tr h="317148">
                <a:tc>
                  <a:txBody>
                    <a:bodyPr/>
                    <a:lstStyle/>
                    <a:p>
                      <a:r>
                        <a:rPr lang="nl-NL" sz="1400" b="0" dirty="0">
                          <a:solidFill>
                            <a:schemeClr val="tx1"/>
                          </a:solidFill>
                          <a:latin typeface="Arial"/>
                          <a:cs typeface="Arial"/>
                        </a:rPr>
                        <a:t>Brightspace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09691139"/>
                  </a:ext>
                </a:extLst>
              </a:tr>
              <a:tr h="354319">
                <a:tc>
                  <a:txBody>
                    <a:bodyPr/>
                    <a:lstStyle/>
                    <a:p>
                      <a:r>
                        <a:rPr lang="nl-NL" sz="1400" b="0">
                          <a:solidFill>
                            <a:schemeClr val="tx1"/>
                          </a:solidFill>
                          <a:latin typeface="Arial"/>
                          <a:cs typeface="Arial"/>
                        </a:rPr>
                        <a:t>Kaltura</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1326667"/>
                  </a:ext>
                </a:extLst>
              </a:tr>
              <a:tr h="301866">
                <a:tc>
                  <a:txBody>
                    <a:bodyPr/>
                    <a:lstStyle/>
                    <a:p>
                      <a:r>
                        <a:rPr lang="nl-NL" sz="1400" b="0" dirty="0">
                          <a:solidFill>
                            <a:schemeClr val="tx1"/>
                          </a:solidFill>
                          <a:latin typeface="Arial"/>
                          <a:cs typeface="Arial"/>
                        </a:rPr>
                        <a:t>Teams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1646670"/>
                  </a:ext>
                </a:extLst>
              </a:tr>
              <a:tr h="296779">
                <a:tc>
                  <a:txBody>
                    <a:bodyPr/>
                    <a:lstStyle/>
                    <a:p>
                      <a:r>
                        <a:rPr lang="nl-NL" sz="1400" b="0" dirty="0">
                          <a:solidFill>
                            <a:schemeClr val="tx1"/>
                          </a:solidFill>
                          <a:latin typeface="Arial"/>
                          <a:cs typeface="Arial"/>
                        </a:rPr>
                        <a:t>Forms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87941686"/>
                  </a:ext>
                </a:extLst>
              </a:tr>
              <a:tr h="195882">
                <a:tc>
                  <a:txBody>
                    <a:bodyPr/>
                    <a:lstStyle/>
                    <a:p>
                      <a:r>
                        <a:rPr lang="nl-NL" sz="1400" b="0">
                          <a:solidFill>
                            <a:schemeClr val="tx1"/>
                          </a:solidFill>
                          <a:latin typeface="Arial"/>
                          <a:cs typeface="Arial"/>
                        </a:rPr>
                        <a:t>Qualtrics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57772799"/>
                  </a:ext>
                </a:extLst>
              </a:tr>
              <a:tr h="119049">
                <a:tc>
                  <a:txBody>
                    <a:bodyPr/>
                    <a:lstStyle/>
                    <a:p>
                      <a:r>
                        <a:rPr lang="nl-NL" sz="1400" b="0" dirty="0">
                          <a:solidFill>
                            <a:schemeClr val="tx1"/>
                          </a:solidFill>
                          <a:latin typeface="Arial"/>
                          <a:cs typeface="Arial"/>
                        </a:rPr>
                        <a:t>OneNote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36861093"/>
                  </a:ext>
                </a:extLst>
              </a:tr>
              <a:tr h="264695">
                <a:tc>
                  <a:txBody>
                    <a:bodyPr/>
                    <a:lstStyle/>
                    <a:p>
                      <a:r>
                        <a:rPr lang="nl-NL" sz="1400" b="0" dirty="0">
                          <a:solidFill>
                            <a:schemeClr val="tx1"/>
                          </a:solidFill>
                          <a:latin typeface="Arial"/>
                          <a:cs typeface="Arial"/>
                        </a:rPr>
                        <a:t>Planner</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40563127"/>
                  </a:ext>
                </a:extLst>
              </a:tr>
              <a:tr h="292768">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nl-NL" sz="1400" b="0">
                          <a:solidFill>
                            <a:schemeClr val="tx1"/>
                          </a:solidFill>
                          <a:latin typeface="Arial"/>
                          <a:cs typeface="Arial"/>
                        </a:rPr>
                        <a:t>Wooclap</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69363536"/>
                  </a:ext>
                </a:extLst>
              </a:tr>
              <a:tr h="317148">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nl-NL" sz="1400" b="0">
                          <a:solidFill>
                            <a:schemeClr val="tx1"/>
                          </a:solidFill>
                          <a:latin typeface="Arial"/>
                          <a:cs typeface="Arial"/>
                        </a:rPr>
                        <a:t>Padlet</a:t>
                      </a:r>
                      <a:r>
                        <a:rPr lang="nl-NL" sz="1400" b="0" i="0" kern="1200">
                          <a:solidFill>
                            <a:schemeClr val="dk1"/>
                          </a:solidFill>
                          <a:effectLst/>
                          <a:latin typeface="Arial"/>
                          <a:ea typeface="+mn-ea"/>
                          <a:cs typeface="Arial"/>
                        </a:rPr>
                        <a:t> </a:t>
                      </a:r>
                      <a:endParaRPr lang="nl-NL" sz="1400" b="0">
                        <a:solidFill>
                          <a:schemeClr val="tx1"/>
                        </a:solidFill>
                        <a:latin typeface="Arial"/>
                        <a:cs typeface="Aria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7720050"/>
                  </a:ext>
                </a:extLst>
              </a:tr>
            </a:tbl>
          </a:graphicData>
        </a:graphic>
      </p:graphicFrame>
      <p:sp>
        <p:nvSpPr>
          <p:cNvPr id="21" name="Rechthoek 20">
            <a:extLst>
              <a:ext uri="{FF2B5EF4-FFF2-40B4-BE49-F238E27FC236}">
                <a16:creationId xmlns:a16="http://schemas.microsoft.com/office/drawing/2014/main" id="{489FCB72-40DE-5607-1D8A-88159E4CE939}"/>
              </a:ext>
            </a:extLst>
          </p:cNvPr>
          <p:cNvSpPr>
            <a:spLocks/>
          </p:cNvSpPr>
          <p:nvPr/>
        </p:nvSpPr>
        <p:spPr>
          <a:xfrm>
            <a:off x="-2691" y="4347"/>
            <a:ext cx="6860692" cy="599955"/>
          </a:xfrm>
          <a:prstGeom prst="rect">
            <a:avLst/>
          </a:prstGeom>
          <a:solidFill>
            <a:srgbClr val="009C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2" name="Tekstvak 21">
            <a:extLst>
              <a:ext uri="{FF2B5EF4-FFF2-40B4-BE49-F238E27FC236}">
                <a16:creationId xmlns:a16="http://schemas.microsoft.com/office/drawing/2014/main" id="{DA8FCA4A-758B-07CF-BCB6-D6A4FB030E31}"/>
              </a:ext>
            </a:extLst>
          </p:cNvPr>
          <p:cNvSpPr txBox="1">
            <a:spLocks/>
          </p:cNvSpPr>
          <p:nvPr/>
        </p:nvSpPr>
        <p:spPr>
          <a:xfrm>
            <a:off x="61200" y="108000"/>
            <a:ext cx="6796800" cy="400110"/>
          </a:xfrm>
          <a:prstGeom prst="rect">
            <a:avLst/>
          </a:prstGeom>
          <a:noFill/>
        </p:spPr>
        <p:txBody>
          <a:bodyPr wrap="square" rtlCol="0">
            <a:spAutoFit/>
          </a:bodyPr>
          <a:lstStyle/>
          <a:p>
            <a:r>
              <a:rPr lang="nl-NL" sz="2000" b="1" dirty="0">
                <a:solidFill>
                  <a:schemeClr val="bg1"/>
                </a:solidFill>
                <a:latin typeface="Arial" panose="020B0604020202020204" pitchFamily="34" charset="0"/>
                <a:cs typeface="Arial" panose="020B0604020202020204" pitchFamily="34" charset="0"/>
              </a:rPr>
              <a:t>Saxion Tools</a:t>
            </a:r>
            <a:endParaRPr lang="nl-NL" sz="1400" dirty="0">
              <a:latin typeface="Arial" panose="020B0604020202020204" pitchFamily="34" charset="0"/>
              <a:cs typeface="Arial" panose="020B0604020202020204" pitchFamily="34" charset="0"/>
            </a:endParaRPr>
          </a:p>
        </p:txBody>
      </p:sp>
      <p:sp>
        <p:nvSpPr>
          <p:cNvPr id="23" name="Tekstvak 22">
            <a:extLst>
              <a:ext uri="{FF2B5EF4-FFF2-40B4-BE49-F238E27FC236}">
                <a16:creationId xmlns:a16="http://schemas.microsoft.com/office/drawing/2014/main" id="{215B1AE2-6D88-6151-D36A-B1C12A16951D}"/>
              </a:ext>
            </a:extLst>
          </p:cNvPr>
          <p:cNvSpPr txBox="1">
            <a:spLocks noGrp="1" noRot="1" noMove="1" noResize="1" noEditPoints="1" noAdjustHandles="1" noChangeArrowheads="1" noChangeShapeType="1"/>
          </p:cNvSpPr>
          <p:nvPr/>
        </p:nvSpPr>
        <p:spPr>
          <a:xfrm>
            <a:off x="2936577" y="853221"/>
            <a:ext cx="3464488" cy="2677656"/>
          </a:xfrm>
          <a:prstGeom prst="rect">
            <a:avLst/>
          </a:prstGeom>
          <a:noFill/>
        </p:spPr>
        <p:txBody>
          <a:bodyPr wrap="square" lIns="91440" tIns="45720" rIns="91440" bIns="45720" rtlCol="0" anchor="t">
            <a:spAutoFit/>
          </a:bodyPr>
          <a:lstStyle/>
          <a:p>
            <a:r>
              <a:rPr lang="nl-NL" sz="1400" dirty="0">
                <a:latin typeface="Arial"/>
                <a:cs typeface="Arial"/>
              </a:rPr>
              <a:t>In dit overzicht zijn de Saxion-applicaties te vinden. Sommige applicaties hebben meerdere toepassingen; in zo’n geval is de applicatie in meerdere tools opgesplitst. Het meest actuele overzicht is te vinden op blendy.saxion.nl </a:t>
            </a:r>
            <a:br>
              <a:rPr lang="nl-NL" sz="1400" dirty="0">
                <a:latin typeface="Arial"/>
                <a:cs typeface="Arial"/>
              </a:rPr>
            </a:br>
            <a:endParaRPr lang="nl-NL" sz="1400" dirty="0">
              <a:latin typeface="Arial" panose="020B0604020202020204" pitchFamily="34" charset="0"/>
              <a:cs typeface="Arial" panose="020B0604020202020204" pitchFamily="34" charset="0"/>
            </a:endParaRPr>
          </a:p>
          <a:p>
            <a:r>
              <a:rPr lang="nl-NL" sz="1400" dirty="0">
                <a:latin typeface="Arial"/>
                <a:cs typeface="Arial"/>
              </a:rPr>
              <a:t>Bij gebruik van externe tools dienen de privacy- en AVG-regels in acht genomen te worden. Het wordt afgeraden tools in te zetten waarvoor een student een account moet aanmaken. </a:t>
            </a:r>
            <a:endParaRPr lang="nl-NL" sz="1400" dirty="0">
              <a:latin typeface="Arial" panose="020B0604020202020204" pitchFamily="34" charset="0"/>
              <a:cs typeface="Arial" panose="020B0604020202020204" pitchFamily="34" charset="0"/>
            </a:endParaRPr>
          </a:p>
        </p:txBody>
      </p:sp>
      <p:grpSp>
        <p:nvGrpSpPr>
          <p:cNvPr id="7" name="Groep 6">
            <a:extLst>
              <a:ext uri="{FF2B5EF4-FFF2-40B4-BE49-F238E27FC236}">
                <a16:creationId xmlns:a16="http://schemas.microsoft.com/office/drawing/2014/main" id="{7E4F9374-C601-41D2-1967-3B7E766971ED}"/>
              </a:ext>
            </a:extLst>
          </p:cNvPr>
          <p:cNvGrpSpPr>
            <a:grpSpLocks noGrp="1" noUngrp="1" noRot="1" noMove="1" noResize="1"/>
          </p:cNvGrpSpPr>
          <p:nvPr/>
        </p:nvGrpSpPr>
        <p:grpSpPr>
          <a:xfrm>
            <a:off x="265079" y="845304"/>
            <a:ext cx="846049" cy="2852590"/>
            <a:chOff x="265079" y="833272"/>
            <a:chExt cx="846049" cy="2852590"/>
          </a:xfrm>
        </p:grpSpPr>
        <p:pic>
          <p:nvPicPr>
            <p:cNvPr id="2074" name="Picture 26">
              <a:extLst>
                <a:ext uri="{FF2B5EF4-FFF2-40B4-BE49-F238E27FC236}">
                  <a16:creationId xmlns:a16="http://schemas.microsoft.com/office/drawing/2014/main" id="{F411EF74-9E55-4BED-E92A-60767A2D710D}"/>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87239" y="2318097"/>
              <a:ext cx="401729" cy="401729"/>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How to Upload Pictures to a 4-H Padlet Board | North Carolina Cooperative  Extension">
              <a:extLst>
                <a:ext uri="{FF2B5EF4-FFF2-40B4-BE49-F238E27FC236}">
                  <a16:creationId xmlns:a16="http://schemas.microsoft.com/office/drawing/2014/main" id="{FAE5531A-FA2B-AEFE-8457-258D5D65FDDF}"/>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61518" y="3232692"/>
              <a:ext cx="453170" cy="453170"/>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ep 5">
              <a:extLst>
                <a:ext uri="{FF2B5EF4-FFF2-40B4-BE49-F238E27FC236}">
                  <a16:creationId xmlns:a16="http://schemas.microsoft.com/office/drawing/2014/main" id="{27245C23-1CF5-669B-66CA-84663B7BD667}"/>
                </a:ext>
              </a:extLst>
            </p:cNvPr>
            <p:cNvGrpSpPr>
              <a:grpSpLocks noGrp="1" noUngrp="1" noRot="1" noMove="1" noResize="1"/>
            </p:cNvGrpSpPr>
            <p:nvPr/>
          </p:nvGrpSpPr>
          <p:grpSpPr>
            <a:xfrm>
              <a:off x="265079" y="833272"/>
              <a:ext cx="846049" cy="2414770"/>
              <a:chOff x="265079" y="833272"/>
              <a:chExt cx="846049" cy="2414770"/>
            </a:xfrm>
          </p:grpSpPr>
          <p:pic>
            <p:nvPicPr>
              <p:cNvPr id="2068" name="Picture 20" descr="Create interactive presentations with Wooclap">
                <a:extLst>
                  <a:ext uri="{FF2B5EF4-FFF2-40B4-BE49-F238E27FC236}">
                    <a16:creationId xmlns:a16="http://schemas.microsoft.com/office/drawing/2014/main" id="{A8918B69-2F1B-46CC-860E-C23ACD75B32C}"/>
                  </a:ext>
                </a:extLst>
              </p:cNvPr>
              <p:cNvPicPr>
                <a:picLocks noGrp="1" noRot="1" noChangeAspec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65079" y="3058465"/>
                <a:ext cx="846049" cy="189577"/>
              </a:xfrm>
              <a:prstGeom prst="rect">
                <a:avLst/>
              </a:prstGeom>
              <a:noFill/>
              <a:extLst>
                <a:ext uri="{909E8E84-426E-40DD-AFC4-6F175D3DCCD1}">
                  <a14:hiddenFill xmlns:a14="http://schemas.microsoft.com/office/drawing/2010/main">
                    <a:solidFill>
                      <a:srgbClr val="FFFFFF"/>
                    </a:solidFill>
                  </a14:hiddenFill>
                </a:ext>
              </a:extLst>
            </p:spPr>
          </p:pic>
          <p:grpSp>
            <p:nvGrpSpPr>
              <p:cNvPr id="38" name="Groep 37">
                <a:extLst>
                  <a:ext uri="{FF2B5EF4-FFF2-40B4-BE49-F238E27FC236}">
                    <a16:creationId xmlns:a16="http://schemas.microsoft.com/office/drawing/2014/main" id="{1E3D1AD7-35A1-5956-B332-33E8C50D1A6D}"/>
                  </a:ext>
                </a:extLst>
              </p:cNvPr>
              <p:cNvGrpSpPr>
                <a:grpSpLocks noGrp="1" noUngrp="1" noRot="1" noMove="1" noResize="1"/>
              </p:cNvGrpSpPr>
              <p:nvPr/>
            </p:nvGrpSpPr>
            <p:grpSpPr>
              <a:xfrm>
                <a:off x="459086" y="833272"/>
                <a:ext cx="458034" cy="638852"/>
                <a:chOff x="613204" y="842911"/>
                <a:chExt cx="458034" cy="638852"/>
              </a:xfrm>
            </p:grpSpPr>
            <p:pic>
              <p:nvPicPr>
                <p:cNvPr id="2052" name="Picture 4" descr="Kaltura · GitHub">
                  <a:extLst>
                    <a:ext uri="{FF2B5EF4-FFF2-40B4-BE49-F238E27FC236}">
                      <a16:creationId xmlns:a16="http://schemas.microsoft.com/office/drawing/2014/main" id="{647F1E92-08EC-9167-789A-B5AACC419151}"/>
                    </a:ext>
                  </a:extLst>
                </p:cNvPr>
                <p:cNvPicPr>
                  <a:picLocks noGrp="1" noRot="1" noChangeAspect="1" noMove="1" noResize="1" noEditPoints="1" noAdjustHandles="1" noChangeArrowheads="1" noChangeShapeType="1" noCrop="1"/>
                </p:cNvPicPr>
                <p:nvPr/>
              </p:nvPicPr>
              <p:blipFill>
                <a:blip r:embed="rId6">
                  <a:extLst>
                    <a:ext uri="{28A0092B-C50C-407E-A947-70E740481C1C}">
                      <a14:useLocalDpi xmlns:a14="http://schemas.microsoft.com/office/drawing/2010/main" val="0"/>
                    </a:ext>
                  </a:extLst>
                </a:blip>
                <a:srcRect/>
                <a:stretch>
                  <a:fillRect/>
                </a:stretch>
              </p:blipFill>
              <p:spPr bwMode="auto">
                <a:xfrm>
                  <a:off x="693230" y="1176963"/>
                  <a:ext cx="3048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The future is Brightspace - Universiteit Leiden">
                  <a:extLst>
                    <a:ext uri="{FF2B5EF4-FFF2-40B4-BE49-F238E27FC236}">
                      <a16:creationId xmlns:a16="http://schemas.microsoft.com/office/drawing/2014/main" id="{2F5FBBA8-CD63-3779-B338-FE095F9173C8}"/>
                    </a:ext>
                  </a:extLst>
                </p:cNvPr>
                <p:cNvPicPr>
                  <a:picLocks noGrp="1" noRot="1" noChangeAspect="1" noMove="1" noResize="1" noEditPoints="1" noAdjustHandles="1" noChangeArrowheads="1" noChangeShapeType="1" noCrop="1"/>
                </p:cNvPicPr>
                <p:nvPr/>
              </p:nvPicPr>
              <p:blipFill>
                <a:blip r:embed="rId7">
                  <a:extLst>
                    <a:ext uri="{28A0092B-C50C-407E-A947-70E740481C1C}">
                      <a14:useLocalDpi xmlns:a14="http://schemas.microsoft.com/office/drawing/2010/main" val="0"/>
                    </a:ext>
                  </a:extLst>
                </a:blip>
                <a:srcRect/>
                <a:stretch>
                  <a:fillRect/>
                </a:stretch>
              </p:blipFill>
              <p:spPr bwMode="auto">
                <a:xfrm>
                  <a:off x="613204" y="842911"/>
                  <a:ext cx="458034" cy="304801"/>
                </a:xfrm>
                <a:prstGeom prst="rect">
                  <a:avLst/>
                </a:prstGeom>
                <a:noFill/>
                <a:extLst>
                  <a:ext uri="{909E8E84-426E-40DD-AFC4-6F175D3DCCD1}">
                    <a14:hiddenFill xmlns:a14="http://schemas.microsoft.com/office/drawing/2010/main">
                      <a:solidFill>
                        <a:srgbClr val="FFFFFF"/>
                      </a:solidFill>
                    </a14:hiddenFill>
                  </a:ext>
                </a:extLst>
              </p:spPr>
            </p:pic>
          </p:grpSp>
          <p:pic>
            <p:nvPicPr>
              <p:cNvPr id="2056" name="Picture 8" descr="Microsoft Teams - Wikipedia">
                <a:extLst>
                  <a:ext uri="{FF2B5EF4-FFF2-40B4-BE49-F238E27FC236}">
                    <a16:creationId xmlns:a16="http://schemas.microsoft.com/office/drawing/2014/main" id="{8E4A8C91-93AA-8764-3857-6692DDF8C5DA}"/>
                  </a:ext>
                </a:extLst>
              </p:cNvPr>
              <p:cNvPicPr>
                <a:picLocks noGrp="1" noRot="1" noChangeAspect="1" noMove="1" noResize="1" noEditPoints="1" noAdjustHandles="1" noChangeArrowheads="1" noChangeShapeType="1" noCrop="1"/>
              </p:cNvPicPr>
              <p:nvPr/>
            </p:nvPicPr>
            <p:blipFill>
              <a:blip r:embed="rId8">
                <a:extLst>
                  <a:ext uri="{28A0092B-C50C-407E-A947-70E740481C1C}">
                    <a14:useLocalDpi xmlns:a14="http://schemas.microsoft.com/office/drawing/2010/main" val="0"/>
                  </a:ext>
                </a:extLst>
              </a:blip>
              <a:srcRect/>
              <a:stretch>
                <a:fillRect/>
              </a:stretch>
            </p:blipFill>
            <p:spPr bwMode="auto">
              <a:xfrm>
                <a:off x="538921" y="1501375"/>
                <a:ext cx="298364" cy="277506"/>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Wat is Microsoft Forms en hoe gebruik ik Forms in het onderwijs?">
                <a:extLst>
                  <a:ext uri="{FF2B5EF4-FFF2-40B4-BE49-F238E27FC236}">
                    <a16:creationId xmlns:a16="http://schemas.microsoft.com/office/drawing/2014/main" id="{BAF90AF4-07D7-B250-21FF-72B1905E1654}"/>
                  </a:ext>
                </a:extLst>
              </p:cNvPr>
              <p:cNvPicPr>
                <a:picLocks noGrp="1" noRot="1" noChangeAspect="1" noMove="1" noResize="1" noEditPoints="1" noAdjustHandles="1" noChangeArrowheads="1" noChangeShapeType="1" noCrop="1"/>
              </p:cNvPicPr>
              <p:nvPr/>
            </p:nvPicPr>
            <p:blipFill>
              <a:blip r:embed="rId9">
                <a:extLst>
                  <a:ext uri="{28A0092B-C50C-407E-A947-70E740481C1C}">
                    <a14:useLocalDpi xmlns:a14="http://schemas.microsoft.com/office/drawing/2010/main" val="0"/>
                  </a:ext>
                </a:extLst>
              </a:blip>
              <a:srcRect/>
              <a:stretch>
                <a:fillRect/>
              </a:stretch>
            </p:blipFill>
            <p:spPr bwMode="auto">
              <a:xfrm>
                <a:off x="527144" y="1784497"/>
                <a:ext cx="321919" cy="321919"/>
              </a:xfrm>
              <a:prstGeom prst="rect">
                <a:avLst/>
              </a:prstGeom>
              <a:noFill/>
              <a:extLst>
                <a:ext uri="{909E8E84-426E-40DD-AFC4-6F175D3DCCD1}">
                  <a14:hiddenFill xmlns:a14="http://schemas.microsoft.com/office/drawing/2010/main">
                    <a:solidFill>
                      <a:srgbClr val="FFFFFF"/>
                    </a:solidFill>
                  </a14:hiddenFill>
                </a:ext>
              </a:extLst>
            </p:spPr>
          </p:pic>
          <p:pic>
            <p:nvPicPr>
              <p:cNvPr id="2076" name="Picture 28" descr="Qualtrics logo in transparent PNG and vectorized SVG formats">
                <a:extLst>
                  <a:ext uri="{FF2B5EF4-FFF2-40B4-BE49-F238E27FC236}">
                    <a16:creationId xmlns:a16="http://schemas.microsoft.com/office/drawing/2014/main" id="{79A51559-7398-B8A5-8849-E8BCECDB1540}"/>
                  </a:ext>
                </a:extLst>
              </p:cNvPr>
              <p:cNvPicPr>
                <a:picLocks noGrp="1" noRot="1" noChangeAspect="1" noMove="1" noResize="1" noEditPoints="1" noAdjustHandles="1" noChangeArrowheads="1" noChangeShapeType="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500333" y="2139492"/>
                <a:ext cx="375540" cy="203070"/>
              </a:xfrm>
              <a:prstGeom prst="rect">
                <a:avLst/>
              </a:prstGeom>
              <a:noFill/>
              <a:extLst>
                <a:ext uri="{909E8E84-426E-40DD-AFC4-6F175D3DCCD1}">
                  <a14:hiddenFill xmlns:a14="http://schemas.microsoft.com/office/drawing/2010/main">
                    <a:solidFill>
                      <a:srgbClr val="FFFFFF"/>
                    </a:solidFill>
                  </a14:hiddenFill>
                </a:ext>
              </a:extLst>
            </p:spPr>
          </p:pic>
          <p:pic>
            <p:nvPicPr>
              <p:cNvPr id="2078" name="Picture 30">
                <a:extLst>
                  <a:ext uri="{FF2B5EF4-FFF2-40B4-BE49-F238E27FC236}">
                    <a16:creationId xmlns:a16="http://schemas.microsoft.com/office/drawing/2014/main" id="{E969CD39-6DCA-21FE-B154-6FE809C67727}"/>
                  </a:ext>
                </a:extLst>
              </p:cNvPr>
              <p:cNvPicPr>
                <a:picLocks noGrp="1" noRot="1" noChangeAspect="1" noMove="1" noResize="1" noEditPoints="1" noAdjustHandles="1" noChangeArrowheads="1" noChangeShapeType="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552975" y="2709583"/>
                <a:ext cx="270256" cy="300347"/>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53" name="Groep 52">
            <a:extLst>
              <a:ext uri="{FF2B5EF4-FFF2-40B4-BE49-F238E27FC236}">
                <a16:creationId xmlns:a16="http://schemas.microsoft.com/office/drawing/2014/main" id="{BD149EB4-6D11-953A-1B22-731560DAA2AA}"/>
              </a:ext>
            </a:extLst>
          </p:cNvPr>
          <p:cNvGrpSpPr>
            <a:grpSpLocks noGrp="1" noUngrp="1" noRot="1" noMove="1" noResize="1"/>
          </p:cNvGrpSpPr>
          <p:nvPr/>
        </p:nvGrpSpPr>
        <p:grpSpPr>
          <a:xfrm>
            <a:off x="456935" y="4119868"/>
            <a:ext cx="3920673" cy="4530182"/>
            <a:chOff x="456935" y="3919843"/>
            <a:chExt cx="3920673" cy="4530182"/>
          </a:xfrm>
        </p:grpSpPr>
        <p:pic>
          <p:nvPicPr>
            <p:cNvPr id="31" name="Picture 6" descr="The future is Brightspace - Universiteit Leiden">
              <a:extLst>
                <a:ext uri="{FF2B5EF4-FFF2-40B4-BE49-F238E27FC236}">
                  <a16:creationId xmlns:a16="http://schemas.microsoft.com/office/drawing/2014/main" id="{CFDA4CF4-1550-BFDD-5D94-5EE0131C51F5}"/>
                </a:ext>
              </a:extLst>
            </p:cNvPr>
            <p:cNvPicPr>
              <a:picLocks noGrp="1" noRot="1" noChangeAspect="1" noMove="1" noResize="1" noEditPoints="1" noAdjustHandles="1" noChangeArrowheads="1" noChangeShapeType="1" noCrop="1"/>
            </p:cNvPicPr>
            <p:nvPr/>
          </p:nvPicPr>
          <p:blipFill>
            <a:blip r:embed="rId7">
              <a:extLst>
                <a:ext uri="{28A0092B-C50C-407E-A947-70E740481C1C}">
                  <a14:useLocalDpi xmlns:a14="http://schemas.microsoft.com/office/drawing/2010/main" val="0"/>
                </a:ext>
              </a:extLst>
            </a:blip>
            <a:srcRect/>
            <a:stretch>
              <a:fillRect/>
            </a:stretch>
          </p:blipFill>
          <p:spPr bwMode="auto">
            <a:xfrm>
              <a:off x="469052" y="6563896"/>
              <a:ext cx="448356" cy="29836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6" descr="The future is Brightspace - Universiteit Leiden">
              <a:extLst>
                <a:ext uri="{FF2B5EF4-FFF2-40B4-BE49-F238E27FC236}">
                  <a16:creationId xmlns:a16="http://schemas.microsoft.com/office/drawing/2014/main" id="{D424BCD2-0FC6-4C3A-367A-FE690C2A481B}"/>
                </a:ext>
              </a:extLst>
            </p:cNvPr>
            <p:cNvPicPr>
              <a:picLocks noGrp="1" noRot="1" noChangeAspect="1" noMove="1" noResize="1" noEditPoints="1" noAdjustHandles="1" noChangeArrowheads="1" noChangeShapeType="1" noCrop="1"/>
            </p:cNvPicPr>
            <p:nvPr/>
          </p:nvPicPr>
          <p:blipFill>
            <a:blip r:embed="rId7">
              <a:extLst>
                <a:ext uri="{28A0092B-C50C-407E-A947-70E740481C1C}">
                  <a14:useLocalDpi xmlns:a14="http://schemas.microsoft.com/office/drawing/2010/main" val="0"/>
                </a:ext>
              </a:extLst>
            </a:blip>
            <a:srcRect/>
            <a:stretch>
              <a:fillRect/>
            </a:stretch>
          </p:blipFill>
          <p:spPr bwMode="auto">
            <a:xfrm>
              <a:off x="475488" y="6068211"/>
              <a:ext cx="448356" cy="29836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6" descr="The future is Brightspace - Universiteit Leiden">
              <a:extLst>
                <a:ext uri="{FF2B5EF4-FFF2-40B4-BE49-F238E27FC236}">
                  <a16:creationId xmlns:a16="http://schemas.microsoft.com/office/drawing/2014/main" id="{70BA43C2-4A8A-916E-E0B1-57D5281D1337}"/>
                </a:ext>
              </a:extLst>
            </p:cNvPr>
            <p:cNvPicPr>
              <a:picLocks noGrp="1" noRot="1" noChangeAspect="1" noMove="1" noResize="1" noEditPoints="1" noAdjustHandles="1" noChangeArrowheads="1" noChangeShapeType="1" noCrop="1"/>
            </p:cNvPicPr>
            <p:nvPr/>
          </p:nvPicPr>
          <p:blipFill>
            <a:blip r:embed="rId7">
              <a:extLst>
                <a:ext uri="{28A0092B-C50C-407E-A947-70E740481C1C}">
                  <a14:useLocalDpi xmlns:a14="http://schemas.microsoft.com/office/drawing/2010/main" val="0"/>
                </a:ext>
              </a:extLst>
            </a:blip>
            <a:srcRect/>
            <a:stretch>
              <a:fillRect/>
            </a:stretch>
          </p:blipFill>
          <p:spPr bwMode="auto">
            <a:xfrm>
              <a:off x="456935" y="4363877"/>
              <a:ext cx="448356" cy="29836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6" descr="The future is Brightspace - Universiteit Leiden">
              <a:extLst>
                <a:ext uri="{FF2B5EF4-FFF2-40B4-BE49-F238E27FC236}">
                  <a16:creationId xmlns:a16="http://schemas.microsoft.com/office/drawing/2014/main" id="{E3F64C1A-119C-A9F0-37D1-82CE2AD26CB6}"/>
                </a:ext>
              </a:extLst>
            </p:cNvPr>
            <p:cNvPicPr>
              <a:picLocks noGrp="1" noRot="1" noChangeAspect="1" noMove="1" noResize="1" noEditPoints="1" noAdjustHandles="1" noChangeArrowheads="1" noChangeShapeType="1" noCrop="1"/>
            </p:cNvPicPr>
            <p:nvPr/>
          </p:nvPicPr>
          <p:blipFill>
            <a:blip r:embed="rId7">
              <a:extLst>
                <a:ext uri="{28A0092B-C50C-407E-A947-70E740481C1C}">
                  <a14:useLocalDpi xmlns:a14="http://schemas.microsoft.com/office/drawing/2010/main" val="0"/>
                </a:ext>
              </a:extLst>
            </a:blip>
            <a:srcRect/>
            <a:stretch>
              <a:fillRect/>
            </a:stretch>
          </p:blipFill>
          <p:spPr bwMode="auto">
            <a:xfrm>
              <a:off x="456935" y="7563925"/>
              <a:ext cx="448356" cy="29836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descr="The future is Brightspace - Universiteit Leiden">
              <a:extLst>
                <a:ext uri="{FF2B5EF4-FFF2-40B4-BE49-F238E27FC236}">
                  <a16:creationId xmlns:a16="http://schemas.microsoft.com/office/drawing/2014/main" id="{7D4BC113-9B0A-D7B2-572A-FC928BC69872}"/>
                </a:ext>
              </a:extLst>
            </p:cNvPr>
            <p:cNvPicPr>
              <a:picLocks noGrp="1" noRot="1" noChangeAspect="1" noMove="1" noResize="1" noEditPoints="1" noAdjustHandles="1" noChangeArrowheads="1" noChangeShapeType="1" noCrop="1"/>
            </p:cNvPicPr>
            <p:nvPr/>
          </p:nvPicPr>
          <p:blipFill>
            <a:blip r:embed="rId7">
              <a:extLst>
                <a:ext uri="{28A0092B-C50C-407E-A947-70E740481C1C}">
                  <a14:useLocalDpi xmlns:a14="http://schemas.microsoft.com/office/drawing/2010/main" val="0"/>
                </a:ext>
              </a:extLst>
            </a:blip>
            <a:srcRect/>
            <a:stretch>
              <a:fillRect/>
            </a:stretch>
          </p:blipFill>
          <p:spPr bwMode="auto">
            <a:xfrm>
              <a:off x="475488" y="4785104"/>
              <a:ext cx="448356" cy="29836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6" descr="The future is Brightspace - Universiteit Leiden">
              <a:extLst>
                <a:ext uri="{FF2B5EF4-FFF2-40B4-BE49-F238E27FC236}">
                  <a16:creationId xmlns:a16="http://schemas.microsoft.com/office/drawing/2014/main" id="{A49239E3-8B51-C7DB-CED2-A1B1945A874A}"/>
                </a:ext>
              </a:extLst>
            </p:cNvPr>
            <p:cNvPicPr>
              <a:picLocks noGrp="1" noRot="1" noChangeAspect="1" noMove="1" noResize="1" noEditPoints="1" noAdjustHandles="1" noChangeArrowheads="1" noChangeShapeType="1" noCrop="1"/>
            </p:cNvPicPr>
            <p:nvPr/>
          </p:nvPicPr>
          <p:blipFill>
            <a:blip r:embed="rId7">
              <a:extLst>
                <a:ext uri="{28A0092B-C50C-407E-A947-70E740481C1C}">
                  <a14:useLocalDpi xmlns:a14="http://schemas.microsoft.com/office/drawing/2010/main" val="0"/>
                </a:ext>
              </a:extLst>
            </a:blip>
            <a:srcRect/>
            <a:stretch>
              <a:fillRect/>
            </a:stretch>
          </p:blipFill>
          <p:spPr bwMode="auto">
            <a:xfrm>
              <a:off x="475985" y="5218698"/>
              <a:ext cx="448356" cy="29836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6" descr="The future is Brightspace - Universiteit Leiden">
              <a:extLst>
                <a:ext uri="{FF2B5EF4-FFF2-40B4-BE49-F238E27FC236}">
                  <a16:creationId xmlns:a16="http://schemas.microsoft.com/office/drawing/2014/main" id="{2BB7ACCE-59ED-D81C-08FB-D96EB5F53154}"/>
                </a:ext>
              </a:extLst>
            </p:cNvPr>
            <p:cNvPicPr>
              <a:picLocks noGrp="1" noRot="1" noChangeAspect="1" noMove="1" noResize="1" noEditPoints="1" noAdjustHandles="1" noChangeArrowheads="1" noChangeShapeType="1" noCrop="1"/>
            </p:cNvPicPr>
            <p:nvPr/>
          </p:nvPicPr>
          <p:blipFill>
            <a:blip r:embed="rId7">
              <a:extLst>
                <a:ext uri="{28A0092B-C50C-407E-A947-70E740481C1C}">
                  <a14:useLocalDpi xmlns:a14="http://schemas.microsoft.com/office/drawing/2010/main" val="0"/>
                </a:ext>
              </a:extLst>
            </a:blip>
            <a:srcRect/>
            <a:stretch>
              <a:fillRect/>
            </a:stretch>
          </p:blipFill>
          <p:spPr bwMode="auto">
            <a:xfrm>
              <a:off x="456935" y="5634426"/>
              <a:ext cx="448356" cy="29836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6" descr="The future is Brightspace - Universiteit Leiden">
              <a:extLst>
                <a:ext uri="{FF2B5EF4-FFF2-40B4-BE49-F238E27FC236}">
                  <a16:creationId xmlns:a16="http://schemas.microsoft.com/office/drawing/2014/main" id="{5425EF0E-96BC-E934-5B5D-62CD8698D3D6}"/>
                </a:ext>
              </a:extLst>
            </p:cNvPr>
            <p:cNvPicPr>
              <a:picLocks noGrp="1" noRot="1" noChangeAspect="1" noMove="1" noResize="1" noEditPoints="1" noAdjustHandles="1" noChangeArrowheads="1" noChangeShapeType="1" noCrop="1"/>
            </p:cNvPicPr>
            <p:nvPr/>
          </p:nvPicPr>
          <p:blipFill>
            <a:blip r:embed="rId7">
              <a:extLst>
                <a:ext uri="{28A0092B-C50C-407E-A947-70E740481C1C}">
                  <a14:useLocalDpi xmlns:a14="http://schemas.microsoft.com/office/drawing/2010/main" val="0"/>
                </a:ext>
              </a:extLst>
            </a:blip>
            <a:srcRect/>
            <a:stretch>
              <a:fillRect/>
            </a:stretch>
          </p:blipFill>
          <p:spPr bwMode="auto">
            <a:xfrm>
              <a:off x="456935" y="3923063"/>
              <a:ext cx="448356" cy="29836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6" descr="The future is Brightspace - Universiteit Leiden">
              <a:extLst>
                <a:ext uri="{FF2B5EF4-FFF2-40B4-BE49-F238E27FC236}">
                  <a16:creationId xmlns:a16="http://schemas.microsoft.com/office/drawing/2014/main" id="{19C7E5CD-BC17-6AF6-F6A0-2A02BA90D411}"/>
                </a:ext>
              </a:extLst>
            </p:cNvPr>
            <p:cNvPicPr>
              <a:picLocks noGrp="1" noRot="1" noChangeAspect="1" noMove="1" noResize="1" noEditPoints="1" noAdjustHandles="1" noChangeArrowheads="1" noChangeShapeType="1" noCrop="1"/>
            </p:cNvPicPr>
            <p:nvPr/>
          </p:nvPicPr>
          <p:blipFill>
            <a:blip r:embed="rId7">
              <a:extLst>
                <a:ext uri="{28A0092B-C50C-407E-A947-70E740481C1C}">
                  <a14:useLocalDpi xmlns:a14="http://schemas.microsoft.com/office/drawing/2010/main" val="0"/>
                </a:ext>
              </a:extLst>
            </a:blip>
            <a:srcRect/>
            <a:stretch>
              <a:fillRect/>
            </a:stretch>
          </p:blipFill>
          <p:spPr bwMode="auto">
            <a:xfrm>
              <a:off x="456935" y="7076499"/>
              <a:ext cx="448356" cy="298360"/>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4" descr="Kaltura · GitHub">
              <a:extLst>
                <a:ext uri="{FF2B5EF4-FFF2-40B4-BE49-F238E27FC236}">
                  <a16:creationId xmlns:a16="http://schemas.microsoft.com/office/drawing/2014/main" id="{1DD4D105-FF6D-AC85-3AE0-C8970613794C}"/>
                </a:ext>
              </a:extLst>
            </p:cNvPr>
            <p:cNvPicPr>
              <a:picLocks noGrp="1" noRot="1" noChangeAspect="1" noMove="1" noResize="1" noEditPoints="1" noAdjustHandles="1" noChangeArrowheads="1" noChangeShapeType="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548678" y="3919843"/>
              <a:ext cx="3048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4" descr="Kaltura · GitHub">
              <a:extLst>
                <a:ext uri="{FF2B5EF4-FFF2-40B4-BE49-F238E27FC236}">
                  <a16:creationId xmlns:a16="http://schemas.microsoft.com/office/drawing/2014/main" id="{E48AA6EE-DD65-6458-415D-31C447D8C041}"/>
                </a:ext>
              </a:extLst>
            </p:cNvPr>
            <p:cNvPicPr>
              <a:picLocks noGrp="1" noRot="1" noChangeAspect="1" noMove="1" noResize="1" noEditPoints="1" noAdjustHandles="1" noChangeArrowheads="1" noChangeShapeType="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548678" y="4347190"/>
              <a:ext cx="3048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4" descr="Kaltura · GitHub">
              <a:extLst>
                <a:ext uri="{FF2B5EF4-FFF2-40B4-BE49-F238E27FC236}">
                  <a16:creationId xmlns:a16="http://schemas.microsoft.com/office/drawing/2014/main" id="{C8244199-C703-B1F9-7BC8-ACA700A7750B}"/>
                </a:ext>
              </a:extLst>
            </p:cNvPr>
            <p:cNvPicPr>
              <a:picLocks noGrp="1" noRot="1" noChangeAspect="1" noMove="1" noResize="1" noEditPoints="1" noAdjustHandles="1" noChangeArrowheads="1" noChangeShapeType="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548678" y="4800600"/>
              <a:ext cx="3048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4" descr="Kaltura · GitHub">
              <a:extLst>
                <a:ext uri="{FF2B5EF4-FFF2-40B4-BE49-F238E27FC236}">
                  <a16:creationId xmlns:a16="http://schemas.microsoft.com/office/drawing/2014/main" id="{AE032356-88D9-B173-19F5-AAB9172B7202}"/>
                </a:ext>
              </a:extLst>
            </p:cNvPr>
            <p:cNvPicPr>
              <a:picLocks noGrp="1" noRot="1" noChangeAspect="1" noMove="1" noResize="1" noEditPoints="1" noAdjustHandles="1" noChangeArrowheads="1" noChangeShapeType="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548678" y="5192944"/>
              <a:ext cx="3048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8" descr="Microsoft Teams - Wikipedia">
              <a:extLst>
                <a:ext uri="{FF2B5EF4-FFF2-40B4-BE49-F238E27FC236}">
                  <a16:creationId xmlns:a16="http://schemas.microsoft.com/office/drawing/2014/main" id="{765EB272-89FE-9354-3CB3-57ACB5FEEDC1}"/>
                </a:ext>
              </a:extLst>
            </p:cNvPr>
            <p:cNvPicPr>
              <a:picLocks noGrp="1" noRot="1" noChangeAspect="1" noMove="1" noResize="1" noEditPoints="1" noAdjustHandles="1" noChangeArrowheads="1" noChangeShapeType="1" noCrop="1"/>
            </p:cNvPicPr>
            <p:nvPr/>
          </p:nvPicPr>
          <p:blipFill>
            <a:blip r:embed="rId8">
              <a:extLst>
                <a:ext uri="{28A0092B-C50C-407E-A947-70E740481C1C}">
                  <a14:useLocalDpi xmlns:a14="http://schemas.microsoft.com/office/drawing/2010/main" val="0"/>
                </a:ext>
              </a:extLst>
            </a:blip>
            <a:srcRect/>
            <a:stretch>
              <a:fillRect/>
            </a:stretch>
          </p:blipFill>
          <p:spPr bwMode="auto">
            <a:xfrm>
              <a:off x="3545846" y="5644853"/>
              <a:ext cx="298364" cy="277506"/>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14" descr="Wat is Microsoft Forms en hoe gebruik ik Forms in het onderwijs?">
              <a:extLst>
                <a:ext uri="{FF2B5EF4-FFF2-40B4-BE49-F238E27FC236}">
                  <a16:creationId xmlns:a16="http://schemas.microsoft.com/office/drawing/2014/main" id="{A878B48A-6631-5D94-943A-04869059C368}"/>
                </a:ext>
              </a:extLst>
            </p:cNvPr>
            <p:cNvPicPr>
              <a:picLocks noGrp="1" noRot="1" noChangeAspect="1" noMove="1" noResize="1" noEditPoints="1" noAdjustHandles="1" noChangeArrowheads="1" noChangeShapeType="1" noCrop="1"/>
            </p:cNvPicPr>
            <p:nvPr/>
          </p:nvPicPr>
          <p:blipFill>
            <a:blip r:embed="rId9">
              <a:extLst>
                <a:ext uri="{28A0092B-C50C-407E-A947-70E740481C1C}">
                  <a14:useLocalDpi xmlns:a14="http://schemas.microsoft.com/office/drawing/2010/main" val="0"/>
                </a:ext>
              </a:extLst>
            </a:blip>
            <a:srcRect/>
            <a:stretch>
              <a:fillRect/>
            </a:stretch>
          </p:blipFill>
          <p:spPr bwMode="auto">
            <a:xfrm>
              <a:off x="3531559" y="6066229"/>
              <a:ext cx="321919" cy="321919"/>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16" descr="How to Upload Pictures to a 4-H Padlet Board | North Carolina Cooperative  Extension">
              <a:extLst>
                <a:ext uri="{FF2B5EF4-FFF2-40B4-BE49-F238E27FC236}">
                  <a16:creationId xmlns:a16="http://schemas.microsoft.com/office/drawing/2014/main" id="{76FFE7DE-8EBD-8F3D-601E-EDDFE5644835}"/>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66645" y="7996855"/>
              <a:ext cx="453170" cy="453170"/>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20" descr="Create interactive presentations with Wooclap">
              <a:extLst>
                <a:ext uri="{FF2B5EF4-FFF2-40B4-BE49-F238E27FC236}">
                  <a16:creationId xmlns:a16="http://schemas.microsoft.com/office/drawing/2014/main" id="{F60F94DA-0951-F1B3-3AA7-F540ADDE5BDC}"/>
                </a:ext>
              </a:extLst>
            </p:cNvPr>
            <p:cNvPicPr>
              <a:picLocks noGrp="1" noRot="1" noChangeAspec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531559" y="8054005"/>
              <a:ext cx="846049" cy="189577"/>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26">
              <a:extLst>
                <a:ext uri="{FF2B5EF4-FFF2-40B4-BE49-F238E27FC236}">
                  <a16:creationId xmlns:a16="http://schemas.microsoft.com/office/drawing/2014/main" id="{A2460C74-FD72-F839-DC4E-141853CB353D}"/>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500213" y="7007386"/>
              <a:ext cx="401729" cy="401729"/>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28" descr="Qualtrics logo in transparent PNG and vectorized SVG formats">
              <a:extLst>
                <a:ext uri="{FF2B5EF4-FFF2-40B4-BE49-F238E27FC236}">
                  <a16:creationId xmlns:a16="http://schemas.microsoft.com/office/drawing/2014/main" id="{DBD2AE37-4337-55B8-7E12-FF01479F41B2}"/>
                </a:ext>
              </a:extLst>
            </p:cNvPr>
            <p:cNvPicPr>
              <a:picLocks noGrp="1" noRot="1" noChangeAspect="1" noMove="1" noResize="1" noEditPoints="1" noAdjustHandles="1" noChangeArrowheads="1" noChangeShapeType="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3513307" y="6577901"/>
              <a:ext cx="375540" cy="203070"/>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30">
              <a:extLst>
                <a:ext uri="{FF2B5EF4-FFF2-40B4-BE49-F238E27FC236}">
                  <a16:creationId xmlns:a16="http://schemas.microsoft.com/office/drawing/2014/main" id="{4F0DCB72-41EA-2A96-E6D1-B8A18D19C02D}"/>
                </a:ext>
              </a:extLst>
            </p:cNvPr>
            <p:cNvPicPr>
              <a:picLocks noGrp="1" noRot="1" noChangeAspect="1" noMove="1" noResize="1" noEditPoints="1" noAdjustHandles="1" noChangeArrowheads="1" noChangeShapeType="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3565949" y="7559203"/>
              <a:ext cx="270256" cy="300347"/>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Tijdelijke aanduiding voor voettekst 1">
            <a:extLst>
              <a:ext uri="{FF2B5EF4-FFF2-40B4-BE49-F238E27FC236}">
                <a16:creationId xmlns:a16="http://schemas.microsoft.com/office/drawing/2014/main" id="{96830058-9011-947D-2C18-37ACE94939FE}"/>
              </a:ext>
            </a:extLst>
          </p:cNvPr>
          <p:cNvSpPr>
            <a:spLocks noGrp="1" noRot="1" noMove="1" noResize="1" noEditPoints="1" noAdjustHandles="1" noChangeArrowheads="1" noChangeShapeType="1"/>
          </p:cNvSpPr>
          <p:nvPr>
            <p:ph type="ftr" sz="quarter" idx="11"/>
          </p:nvPr>
        </p:nvSpPr>
        <p:spPr>
          <a:xfrm>
            <a:off x="0" y="9684253"/>
            <a:ext cx="6857999" cy="160678"/>
          </a:xfrm>
        </p:spPr>
        <p:txBody>
          <a:bodyPr/>
          <a:lstStyle/>
          <a:p>
            <a:r>
              <a:rPr lang="nl-NL" dirty="0">
                <a:latin typeface="Arial"/>
                <a:cs typeface="Arial"/>
              </a:rPr>
              <a:t>SHUFFLE 4.0 update door Saxion OSS-TLC – Variant Miller</a:t>
            </a:r>
            <a:endParaRPr lang="nl-NL"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22982497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a:extLst>
              <a:ext uri="{FF2B5EF4-FFF2-40B4-BE49-F238E27FC236}">
                <a16:creationId xmlns:a16="http://schemas.microsoft.com/office/drawing/2014/main" id="{98F82D29-48E3-FF3B-C52C-FAED2F801E38}"/>
              </a:ext>
            </a:extLst>
          </p:cNvPr>
          <p:cNvSpPr>
            <a:spLocks noGrp="1" noRot="1" noMove="1" noResize="1" noEditPoints="1" noAdjustHandles="1" noChangeArrowheads="1" noChangeShapeType="1"/>
          </p:cNvSpPr>
          <p:nvPr>
            <p:ph type="ftr" sz="quarter" idx="11"/>
          </p:nvPr>
        </p:nvSpPr>
        <p:spPr>
          <a:xfrm>
            <a:off x="0" y="9684253"/>
            <a:ext cx="6857999" cy="160678"/>
          </a:xfrm>
        </p:spPr>
        <p:txBody>
          <a:bodyPr/>
          <a:lstStyle/>
          <a:p>
            <a:r>
              <a:rPr lang="nl-NL">
                <a:latin typeface="Arial"/>
                <a:cs typeface="Arial"/>
              </a:rPr>
              <a:t>SHUFFLE 4.0 update door Saxion OSS-TLC – Variant Miller</a:t>
            </a:r>
            <a:endParaRPr lang="nl-NL">
              <a:latin typeface="Arial" panose="020B0604020202020204" pitchFamily="34" charset="0"/>
              <a:cs typeface="Arial" panose="020B0604020202020204" pitchFamily="34" charset="0"/>
            </a:endParaRPr>
          </a:p>
        </p:txBody>
      </p:sp>
      <p:graphicFrame>
        <p:nvGraphicFramePr>
          <p:cNvPr id="23" name="Tabel 11">
            <a:extLst>
              <a:ext uri="{FF2B5EF4-FFF2-40B4-BE49-F238E27FC236}">
                <a16:creationId xmlns:a16="http://schemas.microsoft.com/office/drawing/2014/main" id="{CE1D743C-DAE6-989F-C921-F357CF9CE264}"/>
              </a:ext>
            </a:extLst>
          </p:cNvPr>
          <p:cNvGraphicFramePr>
            <a:graphicFrameLocks noGrp="1" noDrilldown="1" noMove="1" noResize="1"/>
          </p:cNvGraphicFramePr>
          <p:nvPr>
            <p:extLst>
              <p:ext uri="{D42A27DB-BD31-4B8C-83A1-F6EECF244321}">
                <p14:modId xmlns:p14="http://schemas.microsoft.com/office/powerpoint/2010/main" val="2942399449"/>
              </p:ext>
            </p:extLst>
          </p:nvPr>
        </p:nvGraphicFramePr>
        <p:xfrm>
          <a:off x="-2692" y="2998834"/>
          <a:ext cx="6860692" cy="6624000"/>
        </p:xfrm>
        <a:graphic>
          <a:graphicData uri="http://schemas.openxmlformats.org/drawingml/2006/table">
            <a:tbl>
              <a:tblPr firstRow="1" bandRow="1">
                <a:tableStyleId>{5C22544A-7EE6-4342-B048-85BDC9FD1C3A}</a:tableStyleId>
              </a:tblPr>
              <a:tblGrid>
                <a:gridCol w="6860692">
                  <a:extLst>
                    <a:ext uri="{9D8B030D-6E8A-4147-A177-3AD203B41FA5}">
                      <a16:colId xmlns:a16="http://schemas.microsoft.com/office/drawing/2014/main" val="3940474786"/>
                    </a:ext>
                  </a:extLst>
                </a:gridCol>
              </a:tblGrid>
              <a:tr h="828000">
                <a:tc>
                  <a:txBody>
                    <a:bodyPr/>
                    <a:lstStyle/>
                    <a:p>
                      <a:endParaRPr lang="nl-NL"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47198481"/>
                  </a:ext>
                </a:extLst>
              </a:tr>
              <a:tr h="828000">
                <a:tc>
                  <a:txBody>
                    <a:bodyPr/>
                    <a:lstStyle/>
                    <a:p>
                      <a:endParaRPr lang="nl-NL"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04861250"/>
                  </a:ext>
                </a:extLst>
              </a:tr>
              <a:tr h="828000">
                <a:tc>
                  <a:txBody>
                    <a:bodyPr/>
                    <a:lstStyle/>
                    <a:p>
                      <a:endParaRPr lang="nl-NL"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2281330"/>
                  </a:ext>
                </a:extLst>
              </a:tr>
              <a:tr h="828000">
                <a:tc>
                  <a:txBody>
                    <a:bodyPr/>
                    <a:lstStyle/>
                    <a:p>
                      <a:endParaRPr lang="nl-NL"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46359927"/>
                  </a:ext>
                </a:extLst>
              </a:tr>
              <a:tr h="828000">
                <a:tc>
                  <a:txBody>
                    <a:bodyPr/>
                    <a:lstStyle/>
                    <a:p>
                      <a:endParaRPr lang="nl-NL"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0698431"/>
                  </a:ext>
                </a:extLst>
              </a:tr>
              <a:tr h="828000">
                <a:tc>
                  <a:txBody>
                    <a:bodyPr/>
                    <a:lstStyle/>
                    <a:p>
                      <a:endParaRPr lang="nl-NL"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73376958"/>
                  </a:ext>
                </a:extLst>
              </a:tr>
              <a:tr h="828000">
                <a:tc>
                  <a:txBody>
                    <a:bodyPr/>
                    <a:lstStyle/>
                    <a:p>
                      <a:endParaRPr lang="nl-NL"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27919954"/>
                  </a:ext>
                </a:extLst>
              </a:tr>
              <a:tr h="828000">
                <a:tc>
                  <a:txBody>
                    <a:bodyPr/>
                    <a:lstStyle/>
                    <a:p>
                      <a:endParaRPr lang="nl-NL"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67101916"/>
                  </a:ext>
                </a:extLst>
              </a:tr>
            </a:tbl>
          </a:graphicData>
        </a:graphic>
      </p:graphicFrame>
      <p:grpSp>
        <p:nvGrpSpPr>
          <p:cNvPr id="24" name="Groep 23">
            <a:extLst>
              <a:ext uri="{FF2B5EF4-FFF2-40B4-BE49-F238E27FC236}">
                <a16:creationId xmlns:a16="http://schemas.microsoft.com/office/drawing/2014/main" id="{6BB74334-EBAA-313C-DE04-725B4864F33F}"/>
              </a:ext>
            </a:extLst>
          </p:cNvPr>
          <p:cNvGrpSpPr>
            <a:grpSpLocks noGrp="1" noUngrp="1" noRot="1" noMove="1" noResize="1"/>
          </p:cNvGrpSpPr>
          <p:nvPr/>
        </p:nvGrpSpPr>
        <p:grpSpPr>
          <a:xfrm>
            <a:off x="-2691" y="4347"/>
            <a:ext cx="6860692" cy="599955"/>
            <a:chOff x="-2691" y="4347"/>
            <a:chExt cx="6860692" cy="599955"/>
          </a:xfrm>
        </p:grpSpPr>
        <p:sp>
          <p:nvSpPr>
            <p:cNvPr id="25" name="Rechthoek 24">
              <a:extLst>
                <a:ext uri="{FF2B5EF4-FFF2-40B4-BE49-F238E27FC236}">
                  <a16:creationId xmlns:a16="http://schemas.microsoft.com/office/drawing/2014/main" id="{00B6530C-57BA-B7EC-25A2-516AA1A158EB}"/>
                </a:ext>
              </a:extLst>
            </p:cNvPr>
            <p:cNvSpPr>
              <a:spLocks noGrp="1" noRot="1" noMove="1" noResize="1" noEditPoints="1" noAdjustHandles="1" noChangeArrowheads="1" noChangeShapeType="1"/>
            </p:cNvSpPr>
            <p:nvPr/>
          </p:nvSpPr>
          <p:spPr>
            <a:xfrm>
              <a:off x="-2691" y="4347"/>
              <a:ext cx="6860692" cy="599955"/>
            </a:xfrm>
            <a:prstGeom prst="rect">
              <a:avLst/>
            </a:prstGeom>
            <a:solidFill>
              <a:srgbClr val="009C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6" name="Tekstvak 25">
              <a:extLst>
                <a:ext uri="{FF2B5EF4-FFF2-40B4-BE49-F238E27FC236}">
                  <a16:creationId xmlns:a16="http://schemas.microsoft.com/office/drawing/2014/main" id="{9EA8BA43-B6CB-821B-A8EB-A5D8784D00CC}"/>
                </a:ext>
              </a:extLst>
            </p:cNvPr>
            <p:cNvSpPr txBox="1">
              <a:spLocks noGrp="1" noRot="1" noMove="1" noResize="1" noEditPoints="1" noAdjustHandles="1" noChangeArrowheads="1" noChangeShapeType="1"/>
            </p:cNvSpPr>
            <p:nvPr/>
          </p:nvSpPr>
          <p:spPr>
            <a:xfrm>
              <a:off x="59326" y="104269"/>
              <a:ext cx="5673389" cy="400110"/>
            </a:xfrm>
            <a:prstGeom prst="rect">
              <a:avLst/>
            </a:prstGeom>
            <a:noFill/>
          </p:spPr>
          <p:txBody>
            <a:bodyPr wrap="square" rtlCol="0">
              <a:spAutoFit/>
            </a:bodyPr>
            <a:lstStyle/>
            <a:p>
              <a:r>
                <a:rPr lang="nl-NL" sz="2000" b="1" dirty="0">
                  <a:solidFill>
                    <a:schemeClr val="bg1"/>
                  </a:solidFill>
                  <a:latin typeface="Arial" panose="020B0604020202020204" pitchFamily="34" charset="0"/>
                  <a:cs typeface="Arial" panose="020B0604020202020204" pitchFamily="34" charset="0"/>
                </a:rPr>
                <a:t>Toetsing – Essentie</a:t>
              </a:r>
              <a:endParaRPr lang="nl-NL" sz="1400" dirty="0">
                <a:latin typeface="Arial" panose="020B0604020202020204" pitchFamily="34" charset="0"/>
                <a:cs typeface="Arial" panose="020B0604020202020204" pitchFamily="34" charset="0"/>
              </a:endParaRPr>
            </a:p>
          </p:txBody>
        </p:sp>
      </p:grpSp>
      <p:grpSp>
        <p:nvGrpSpPr>
          <p:cNvPr id="27" name="Groep 26">
            <a:extLst>
              <a:ext uri="{FF2B5EF4-FFF2-40B4-BE49-F238E27FC236}">
                <a16:creationId xmlns:a16="http://schemas.microsoft.com/office/drawing/2014/main" id="{DE1C6D99-5AC4-7F23-ECD6-816FEB06EEA2}"/>
              </a:ext>
            </a:extLst>
          </p:cNvPr>
          <p:cNvGrpSpPr>
            <a:grpSpLocks noGrp="1" noUngrp="1" noRot="1" noMove="1" noResize="1"/>
          </p:cNvGrpSpPr>
          <p:nvPr/>
        </p:nvGrpSpPr>
        <p:grpSpPr>
          <a:xfrm>
            <a:off x="-2692" y="2417347"/>
            <a:ext cx="6860692" cy="599955"/>
            <a:chOff x="-2692" y="2417347"/>
            <a:chExt cx="6860692" cy="599955"/>
          </a:xfrm>
        </p:grpSpPr>
        <p:sp>
          <p:nvSpPr>
            <p:cNvPr id="28" name="Rechthoek 27">
              <a:extLst>
                <a:ext uri="{FF2B5EF4-FFF2-40B4-BE49-F238E27FC236}">
                  <a16:creationId xmlns:a16="http://schemas.microsoft.com/office/drawing/2014/main" id="{1DB74C7D-71D1-B27B-2D87-464056B0448F}"/>
                </a:ext>
              </a:extLst>
            </p:cNvPr>
            <p:cNvSpPr>
              <a:spLocks noGrp="1" noRot="1" noMove="1" noResize="1" noEditPoints="1" noAdjustHandles="1" noChangeArrowheads="1" noChangeShapeType="1"/>
            </p:cNvSpPr>
            <p:nvPr/>
          </p:nvSpPr>
          <p:spPr>
            <a:xfrm>
              <a:off x="-2692" y="2417347"/>
              <a:ext cx="6860692" cy="599955"/>
            </a:xfrm>
            <a:prstGeom prst="rect">
              <a:avLst/>
            </a:prstGeom>
            <a:solidFill>
              <a:srgbClr val="009C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9" name="Tekstvak 28">
              <a:extLst>
                <a:ext uri="{FF2B5EF4-FFF2-40B4-BE49-F238E27FC236}">
                  <a16:creationId xmlns:a16="http://schemas.microsoft.com/office/drawing/2014/main" id="{C492E816-B8F5-FC21-5F59-B843AC4169C1}"/>
                </a:ext>
              </a:extLst>
            </p:cNvPr>
            <p:cNvSpPr txBox="1">
              <a:spLocks noGrp="1" noRot="1" noMove="1" noResize="1" noEditPoints="1" noAdjustHandles="1" noChangeArrowheads="1" noChangeShapeType="1"/>
            </p:cNvSpPr>
            <p:nvPr/>
          </p:nvSpPr>
          <p:spPr>
            <a:xfrm>
              <a:off x="61200" y="2517269"/>
              <a:ext cx="4269889" cy="400110"/>
            </a:xfrm>
            <a:prstGeom prst="rect">
              <a:avLst/>
            </a:prstGeom>
            <a:noFill/>
          </p:spPr>
          <p:txBody>
            <a:bodyPr wrap="square" lIns="91440" tIns="45720" rIns="91440" bIns="45720" rtlCol="0" anchor="t">
              <a:spAutoFit/>
            </a:bodyPr>
            <a:lstStyle/>
            <a:p>
              <a:r>
                <a:rPr lang="nl-NL" sz="2000" b="1" dirty="0">
                  <a:solidFill>
                    <a:schemeClr val="bg1"/>
                  </a:solidFill>
                  <a:latin typeface="Arial"/>
                  <a:cs typeface="Arial"/>
                </a:rPr>
                <a:t>Prestaties</a:t>
              </a:r>
              <a:endParaRPr lang="nl-NL" sz="1400" dirty="0">
                <a:solidFill>
                  <a:schemeClr val="bg1"/>
                </a:solidFill>
                <a:latin typeface="Arial"/>
                <a:cs typeface="Arial"/>
              </a:endParaRPr>
            </a:p>
          </p:txBody>
        </p:sp>
      </p:grpSp>
      <p:sp>
        <p:nvSpPr>
          <p:cNvPr id="30" name="Tekstvak 29">
            <a:extLst>
              <a:ext uri="{FF2B5EF4-FFF2-40B4-BE49-F238E27FC236}">
                <a16:creationId xmlns:a16="http://schemas.microsoft.com/office/drawing/2014/main" id="{4A4D3559-EA8C-D98A-795A-F010AAB49E0C}"/>
              </a:ext>
            </a:extLst>
          </p:cNvPr>
          <p:cNvSpPr txBox="1">
            <a:spLocks noGrp="1" noRot="1" noMove="1" noResize="1" noEditPoints="1" noAdjustHandles="1" noChangeArrowheads="1" noChangeShapeType="1"/>
          </p:cNvSpPr>
          <p:nvPr/>
        </p:nvSpPr>
        <p:spPr>
          <a:xfrm>
            <a:off x="61200" y="704224"/>
            <a:ext cx="3857851" cy="276999"/>
          </a:xfrm>
          <a:prstGeom prst="rect">
            <a:avLst/>
          </a:prstGeom>
          <a:noFill/>
        </p:spPr>
        <p:txBody>
          <a:bodyPr wrap="none" lIns="91440" tIns="45720" rIns="91440" bIns="45720" rtlCol="0" anchor="t">
            <a:spAutoFit/>
          </a:bodyPr>
          <a:lstStyle/>
          <a:p>
            <a:r>
              <a:rPr lang="nl-NL" sz="1200" dirty="0">
                <a:solidFill>
                  <a:srgbClr val="A5A5A5"/>
                </a:solidFill>
                <a:latin typeface="Arial"/>
                <a:cs typeface="Arial"/>
              </a:rPr>
              <a:t>Wat is de beroepsopdracht, vraagstukken, </a:t>
            </a:r>
            <a:r>
              <a:rPr lang="nl-NL" sz="1200" noProof="1">
                <a:solidFill>
                  <a:srgbClr val="A5A5A5"/>
                </a:solidFill>
                <a:latin typeface="Arial"/>
                <a:cs typeface="Arial"/>
              </a:rPr>
              <a:t>toetsvorm?</a:t>
            </a:r>
          </a:p>
        </p:txBody>
      </p:sp>
      <p:sp>
        <p:nvSpPr>
          <p:cNvPr id="31" name="Tekstvak 30">
            <a:extLst>
              <a:ext uri="{FF2B5EF4-FFF2-40B4-BE49-F238E27FC236}">
                <a16:creationId xmlns:a16="http://schemas.microsoft.com/office/drawing/2014/main" id="{F781E99C-7516-0FF4-B846-4433FB65DD80}"/>
              </a:ext>
            </a:extLst>
          </p:cNvPr>
          <p:cNvSpPr txBox="1">
            <a:spLocks noGrp="1" noRot="1" noMove="1" noResize="1" noEditPoints="1" noAdjustHandles="1" noChangeArrowheads="1" noChangeShapeType="1"/>
          </p:cNvSpPr>
          <p:nvPr/>
        </p:nvSpPr>
        <p:spPr>
          <a:xfrm>
            <a:off x="59332" y="3217679"/>
            <a:ext cx="261022" cy="6186309"/>
          </a:xfrm>
          <a:prstGeom prst="rect">
            <a:avLst/>
          </a:prstGeom>
          <a:noFill/>
        </p:spPr>
        <p:txBody>
          <a:bodyPr wrap="square" rtlCol="0">
            <a:spAutoFit/>
          </a:bodyPr>
          <a:lstStyle/>
          <a:p>
            <a:r>
              <a:rPr lang="nl-NL" b="1" dirty="0">
                <a:solidFill>
                  <a:srgbClr val="009C82"/>
                </a:solidFill>
                <a:latin typeface="Arial" panose="020B0604020202020204" pitchFamily="34" charset="0"/>
                <a:cs typeface="Arial" panose="020B0604020202020204" pitchFamily="34" charset="0"/>
              </a:rPr>
              <a:t>1</a:t>
            </a:r>
          </a:p>
          <a:p>
            <a:endParaRPr lang="nl-NL" b="1" dirty="0">
              <a:solidFill>
                <a:srgbClr val="009C82"/>
              </a:solidFill>
              <a:latin typeface="Arial" panose="020B0604020202020204" pitchFamily="34" charset="0"/>
              <a:cs typeface="Arial" panose="020B0604020202020204" pitchFamily="34" charset="0"/>
            </a:endParaRPr>
          </a:p>
          <a:p>
            <a:endParaRPr lang="nl-NL" sz="1900" b="1" dirty="0">
              <a:solidFill>
                <a:srgbClr val="009C82"/>
              </a:solidFill>
              <a:latin typeface="Arial" panose="020B0604020202020204" pitchFamily="34" charset="0"/>
              <a:cs typeface="Arial" panose="020B0604020202020204" pitchFamily="34" charset="0"/>
            </a:endParaRPr>
          </a:p>
          <a:p>
            <a:r>
              <a:rPr lang="nl-NL" b="1" dirty="0">
                <a:solidFill>
                  <a:srgbClr val="009C82"/>
                </a:solidFill>
                <a:latin typeface="Arial" panose="020B0604020202020204" pitchFamily="34" charset="0"/>
                <a:cs typeface="Arial" panose="020B0604020202020204" pitchFamily="34" charset="0"/>
              </a:rPr>
              <a:t>2</a:t>
            </a:r>
          </a:p>
          <a:p>
            <a:endParaRPr lang="nl-NL" b="1" dirty="0">
              <a:solidFill>
                <a:srgbClr val="009C82"/>
              </a:solidFill>
              <a:latin typeface="Arial" panose="020B0604020202020204" pitchFamily="34" charset="0"/>
              <a:cs typeface="Arial" panose="020B0604020202020204" pitchFamily="34" charset="0"/>
            </a:endParaRPr>
          </a:p>
          <a:p>
            <a:endParaRPr lang="nl-NL" b="1" dirty="0">
              <a:solidFill>
                <a:srgbClr val="009C82"/>
              </a:solidFill>
              <a:latin typeface="Arial" panose="020B0604020202020204" pitchFamily="34" charset="0"/>
              <a:cs typeface="Arial" panose="020B0604020202020204" pitchFamily="34" charset="0"/>
            </a:endParaRPr>
          </a:p>
          <a:p>
            <a:r>
              <a:rPr lang="nl-NL" b="1" dirty="0">
                <a:solidFill>
                  <a:srgbClr val="009C82"/>
                </a:solidFill>
                <a:latin typeface="Arial" panose="020B0604020202020204" pitchFamily="34" charset="0"/>
                <a:cs typeface="Arial" panose="020B0604020202020204" pitchFamily="34" charset="0"/>
              </a:rPr>
              <a:t>3</a:t>
            </a:r>
          </a:p>
          <a:p>
            <a:endParaRPr lang="nl-NL" b="1" dirty="0">
              <a:solidFill>
                <a:srgbClr val="009C82"/>
              </a:solidFill>
              <a:latin typeface="Arial" panose="020B0604020202020204" pitchFamily="34" charset="0"/>
              <a:cs typeface="Arial" panose="020B0604020202020204" pitchFamily="34" charset="0"/>
            </a:endParaRPr>
          </a:p>
          <a:p>
            <a:endParaRPr lang="nl-NL" b="1" dirty="0">
              <a:solidFill>
                <a:srgbClr val="009C82"/>
              </a:solidFill>
              <a:latin typeface="Arial" panose="020B0604020202020204" pitchFamily="34" charset="0"/>
              <a:cs typeface="Arial" panose="020B0604020202020204" pitchFamily="34" charset="0"/>
            </a:endParaRPr>
          </a:p>
          <a:p>
            <a:r>
              <a:rPr lang="nl-NL" b="1" dirty="0">
                <a:solidFill>
                  <a:srgbClr val="009C82"/>
                </a:solidFill>
                <a:latin typeface="Arial" panose="020B0604020202020204" pitchFamily="34" charset="0"/>
                <a:cs typeface="Arial" panose="020B0604020202020204" pitchFamily="34" charset="0"/>
              </a:rPr>
              <a:t>4</a:t>
            </a:r>
          </a:p>
          <a:p>
            <a:endParaRPr lang="nl-NL" b="1" dirty="0">
              <a:solidFill>
                <a:srgbClr val="009C82"/>
              </a:solidFill>
              <a:latin typeface="Arial" panose="020B0604020202020204" pitchFamily="34" charset="0"/>
              <a:cs typeface="Arial" panose="020B0604020202020204" pitchFamily="34" charset="0"/>
            </a:endParaRPr>
          </a:p>
          <a:p>
            <a:endParaRPr lang="nl-NL" sz="1900" b="1" dirty="0">
              <a:solidFill>
                <a:srgbClr val="009C82"/>
              </a:solidFill>
              <a:latin typeface="Arial" panose="020B0604020202020204" pitchFamily="34" charset="0"/>
              <a:cs typeface="Arial" panose="020B0604020202020204" pitchFamily="34" charset="0"/>
            </a:endParaRPr>
          </a:p>
          <a:p>
            <a:r>
              <a:rPr lang="nl-NL" b="1" dirty="0">
                <a:solidFill>
                  <a:srgbClr val="009C82"/>
                </a:solidFill>
                <a:latin typeface="Arial" panose="020B0604020202020204" pitchFamily="34" charset="0"/>
                <a:cs typeface="Arial" panose="020B0604020202020204" pitchFamily="34" charset="0"/>
              </a:rPr>
              <a:t>5</a:t>
            </a:r>
          </a:p>
          <a:p>
            <a:endParaRPr lang="nl-NL" b="1" dirty="0">
              <a:solidFill>
                <a:srgbClr val="009C82"/>
              </a:solidFill>
              <a:latin typeface="Arial" panose="020B0604020202020204" pitchFamily="34" charset="0"/>
              <a:cs typeface="Arial" panose="020B0604020202020204" pitchFamily="34" charset="0"/>
            </a:endParaRPr>
          </a:p>
          <a:p>
            <a:endParaRPr lang="nl-NL" b="1" dirty="0">
              <a:solidFill>
                <a:srgbClr val="009C82"/>
              </a:solidFill>
              <a:latin typeface="Arial" panose="020B0604020202020204" pitchFamily="34" charset="0"/>
              <a:cs typeface="Arial" panose="020B0604020202020204" pitchFamily="34" charset="0"/>
            </a:endParaRPr>
          </a:p>
          <a:p>
            <a:r>
              <a:rPr lang="nl-NL" b="1" dirty="0">
                <a:solidFill>
                  <a:srgbClr val="009C82"/>
                </a:solidFill>
                <a:latin typeface="Arial" panose="020B0604020202020204" pitchFamily="34" charset="0"/>
                <a:cs typeface="Arial" panose="020B0604020202020204" pitchFamily="34" charset="0"/>
              </a:rPr>
              <a:t>6</a:t>
            </a:r>
          </a:p>
          <a:p>
            <a:endParaRPr lang="nl-NL" b="1" dirty="0">
              <a:solidFill>
                <a:srgbClr val="009C82"/>
              </a:solidFill>
              <a:latin typeface="Arial" panose="020B0604020202020204" pitchFamily="34" charset="0"/>
              <a:cs typeface="Arial" panose="020B0604020202020204" pitchFamily="34" charset="0"/>
            </a:endParaRPr>
          </a:p>
          <a:p>
            <a:endParaRPr lang="nl-NL" b="1" dirty="0">
              <a:solidFill>
                <a:srgbClr val="009C82"/>
              </a:solidFill>
              <a:latin typeface="Arial" panose="020B0604020202020204" pitchFamily="34" charset="0"/>
              <a:cs typeface="Arial" panose="020B0604020202020204" pitchFamily="34" charset="0"/>
            </a:endParaRPr>
          </a:p>
          <a:p>
            <a:r>
              <a:rPr lang="nl-NL" b="1" dirty="0">
                <a:solidFill>
                  <a:srgbClr val="009C82"/>
                </a:solidFill>
                <a:latin typeface="Arial" panose="020B0604020202020204" pitchFamily="34" charset="0"/>
                <a:cs typeface="Arial" panose="020B0604020202020204" pitchFamily="34" charset="0"/>
              </a:rPr>
              <a:t>7</a:t>
            </a:r>
          </a:p>
          <a:p>
            <a:endParaRPr lang="nl-NL" b="1" dirty="0">
              <a:solidFill>
                <a:srgbClr val="009C82"/>
              </a:solidFill>
              <a:latin typeface="Arial" panose="020B0604020202020204" pitchFamily="34" charset="0"/>
              <a:cs typeface="Arial" panose="020B0604020202020204" pitchFamily="34" charset="0"/>
            </a:endParaRPr>
          </a:p>
          <a:p>
            <a:endParaRPr lang="nl-NL" b="1" dirty="0">
              <a:solidFill>
                <a:srgbClr val="009C82"/>
              </a:solidFill>
              <a:latin typeface="Arial" panose="020B0604020202020204" pitchFamily="34" charset="0"/>
              <a:cs typeface="Arial" panose="020B0604020202020204" pitchFamily="34" charset="0"/>
            </a:endParaRPr>
          </a:p>
          <a:p>
            <a:r>
              <a:rPr lang="nl-NL" b="1" dirty="0">
                <a:solidFill>
                  <a:srgbClr val="009C82"/>
                </a:solidFill>
                <a:latin typeface="Arial" panose="020B0604020202020204" pitchFamily="34" charset="0"/>
                <a:cs typeface="Arial" panose="020B0604020202020204" pitchFamily="34" charset="0"/>
              </a:rPr>
              <a:t>8</a:t>
            </a:r>
          </a:p>
        </p:txBody>
      </p:sp>
    </p:spTree>
    <p:custDataLst>
      <p:tags r:id="rId1"/>
    </p:custDataLst>
    <p:extLst>
      <p:ext uri="{BB962C8B-B14F-4D97-AF65-F5344CB8AC3E}">
        <p14:creationId xmlns:p14="http://schemas.microsoft.com/office/powerpoint/2010/main" val="58717279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31"/>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Aangepast ontwerp">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Aangepast ontwerp">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Kantoorth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th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DF7F1D61A08E14DBF4959286CFD1FC7" ma:contentTypeVersion="26" ma:contentTypeDescription="Een nieuw document maken." ma:contentTypeScope="" ma:versionID="6f100e88c406d65494dcb630444f2c88">
  <xsd:schema xmlns:xsd="http://www.w3.org/2001/XMLSchema" xmlns:xs="http://www.w3.org/2001/XMLSchema" xmlns:p="http://schemas.microsoft.com/office/2006/metadata/properties" xmlns:ns2="1e358c6a-837a-485d-a94d-43cfb21ade2e" xmlns:ns3="16a81e00-b855-472b-8573-87729c3105f2" xmlns:ns4="45f6ce90-ba85-4ef2-b43f-c64448cd95eb" xmlns:ns5="6c73e52c-07d4-4617-ab67-464747257e8d" targetNamespace="http://schemas.microsoft.com/office/2006/metadata/properties" ma:root="true" ma:fieldsID="6d967057db53a22f4eb378b414d2dd2a" ns2:_="" ns3:_="" ns4:_="" ns5:_="">
    <xsd:import namespace="1e358c6a-837a-485d-a94d-43cfb21ade2e"/>
    <xsd:import namespace="16a81e00-b855-472b-8573-87729c3105f2"/>
    <xsd:import namespace="45f6ce90-ba85-4ef2-b43f-c64448cd95eb"/>
    <xsd:import namespace="6c73e52c-07d4-4617-ab67-464747257e8d"/>
    <xsd:element name="properties">
      <xsd:complexType>
        <xsd:sequence>
          <xsd:element name="documentManagement">
            <xsd:complexType>
              <xsd:all>
                <xsd:element ref="ns2:Oorspronkelijk_x0020_gewijzigd_x0020_door" minOccurs="0"/>
                <xsd:element ref="ns2:Academie" minOccurs="0"/>
                <xsd:element ref="ns2:Applicatie" minOccurs="0"/>
                <xsd:element ref="ns2:Collegejaar" minOccurs="0"/>
                <xsd:element ref="ns2:ICT_x0026_O_x0020_Speerpunt" minOccurs="0"/>
                <xsd:element ref="ns2:Soort_x0020_samenwerking" minOccurs="0"/>
                <xsd:element ref="ns2:Subteam" minOccurs="0"/>
                <xsd:element ref="ns2:Enterprise_x0020_Keywords_x0020__x0028_gekopieerd_x0029_" minOccurs="0"/>
                <xsd:element ref="ns2:Oorspronkelijke_x0020_wijzigingsdatum" minOccurs="0"/>
                <xsd:element ref="ns4:SharedWithUsers" minOccurs="0"/>
                <xsd:element ref="ns5:c6664f9864b54a78bdf9e6230de1c78b" minOccurs="0"/>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3:SharedWithDetails" minOccurs="0"/>
                <xsd:element ref="ns2:MediaServiceAutoKeyPoints" minOccurs="0"/>
                <xsd:element ref="ns2:MediaServiceKeyPoints" minOccurs="0"/>
                <xsd:element ref="ns2:MediaLengthInSeconds"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358c6a-837a-485d-a94d-43cfb21ade2e" elementFormDefault="qualified">
    <xsd:import namespace="http://schemas.microsoft.com/office/2006/documentManagement/types"/>
    <xsd:import namespace="http://schemas.microsoft.com/office/infopath/2007/PartnerControls"/>
    <xsd:element name="Oorspronkelijk_x0020_gewijzigd_x0020_door" ma:index="2" nillable="true" ma:displayName="Oorspronkelijk gewijzigd door (Gekopieerd)" ma:internalName="Oorspronkelijk_x0020_gewijzigd_x0020_door">
      <xsd:simpleType>
        <xsd:restriction base="dms:Text">
          <xsd:maxLength value="255"/>
        </xsd:restriction>
      </xsd:simpleType>
    </xsd:element>
    <xsd:element name="Academie" ma:index="4" nillable="true" ma:displayName="Academie" ma:internalName="Academie">
      <xsd:simpleType>
        <xsd:restriction base="dms:Text">
          <xsd:maxLength value="255"/>
        </xsd:restriction>
      </xsd:simpleType>
    </xsd:element>
    <xsd:element name="Applicatie" ma:index="5" nillable="true" ma:displayName="Applicatie" ma:internalName="Applicatie">
      <xsd:simpleType>
        <xsd:restriction base="dms:Text">
          <xsd:maxLength value="255"/>
        </xsd:restriction>
      </xsd:simpleType>
    </xsd:element>
    <xsd:element name="Collegejaar" ma:index="6" nillable="true" ma:displayName="Collegejaar" ma:internalName="Collegejaar">
      <xsd:simpleType>
        <xsd:restriction base="dms:Text">
          <xsd:maxLength value="255"/>
        </xsd:restriction>
      </xsd:simpleType>
    </xsd:element>
    <xsd:element name="ICT_x0026_O_x0020_Speerpunt" ma:index="7" nillable="true" ma:displayName="ICT&amp;O Speerpunt" ma:internalName="ICT_x0026_O_x0020_Speerpunt">
      <xsd:simpleType>
        <xsd:restriction base="dms:Text">
          <xsd:maxLength value="255"/>
        </xsd:restriction>
      </xsd:simpleType>
    </xsd:element>
    <xsd:element name="Soort_x0020_samenwerking" ma:index="8" nillable="true" ma:displayName="Soort samenwerking" ma:internalName="Soort_x0020_samenwerking">
      <xsd:simpleType>
        <xsd:restriction base="dms:Text">
          <xsd:maxLength value="255"/>
        </xsd:restriction>
      </xsd:simpleType>
    </xsd:element>
    <xsd:element name="Subteam" ma:index="9" nillable="true" ma:displayName="Subteam" ma:internalName="Subteam">
      <xsd:simpleType>
        <xsd:restriction base="dms:Text">
          <xsd:maxLength value="255"/>
        </xsd:restriction>
      </xsd:simpleType>
    </xsd:element>
    <xsd:element name="Enterprise_x0020_Keywords_x0020__x0028_gekopieerd_x0029_" ma:index="10" nillable="true" ma:displayName="Enterprise Keywords" ma:internalName="Enterprise_x0020_Keywords_x0020__x0028_gekopieerd_x0029_">
      <xsd:simpleType>
        <xsd:restriction base="dms:Text">
          <xsd:maxLength value="255"/>
        </xsd:restriction>
      </xsd:simpleType>
    </xsd:element>
    <xsd:element name="Oorspronkelijke_x0020_wijzigingsdatum" ma:index="11" nillable="true" ma:displayName="Oorspronkelijke wijzigingsdatum" ma:internalName="Oorspronkelijke_x0020_wijzigingsdatum">
      <xsd:simpleType>
        <xsd:restriction base="dms:Text">
          <xsd:maxLength value="255"/>
        </xsd:restriction>
      </xsd:simpleType>
    </xsd:element>
    <xsd:element name="MediaServiceMetadata" ma:index="17" nillable="true" ma:displayName="MediaServiceMetadata" ma:hidden="true" ma:internalName="MediaServiceMetadata" ma:readOnly="true">
      <xsd:simpleType>
        <xsd:restriction base="dms:Note"/>
      </xsd:simpleType>
    </xsd:element>
    <xsd:element name="MediaServiceFastMetadata" ma:index="18" nillable="true" ma:displayName="MediaServiceFastMetadata" ma:hidden="true" ma:internalName="MediaServiceFastMetadata" ma:readOnly="true">
      <xsd:simpleType>
        <xsd:restriction base="dms:Note"/>
      </xsd:simpleType>
    </xsd:element>
    <xsd:element name="MediaServiceAutoTags" ma:index="19" nillable="true" ma:displayName="Tags" ma:internalName="MediaServiceAutoTags" ma:readOnly="true">
      <xsd:simpleType>
        <xsd:restriction base="dms:Text"/>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OCR" ma:index="22" nillable="true" ma:displayName="Extracted Text" ma:internalName="MediaServiceOCR" ma:readOnly="true">
      <xsd:simpleType>
        <xsd:restriction base="dms:Note">
          <xsd:maxLength value="255"/>
        </xsd:restriction>
      </xsd:simpleType>
    </xsd:element>
    <xsd:element name="MediaServiceDateTaken" ma:index="26" nillable="true" ma:displayName="MediaServiceDateTaken" ma:hidden="true" ma:internalName="MediaServiceDateTaken" ma:readOnly="true">
      <xsd:simpleType>
        <xsd:restriction base="dms:Text"/>
      </xsd:simpleType>
    </xsd:element>
    <xsd:element name="MediaServiceLocation" ma:index="27" nillable="true" ma:displayName="Location" ma:internalName="MediaServiceLocation" ma:readOnly="true">
      <xsd:simpleType>
        <xsd:restriction base="dms:Text"/>
      </xsd:simpleType>
    </xsd:element>
    <xsd:element name="MediaServiceAutoKeyPoints" ma:index="29" nillable="true" ma:displayName="MediaServiceAutoKeyPoints" ma:hidden="true" ma:internalName="MediaServiceAutoKeyPoints" ma:readOnly="true">
      <xsd:simpleType>
        <xsd:restriction base="dms:Note"/>
      </xsd:simpleType>
    </xsd:element>
    <xsd:element name="MediaServiceKeyPoints" ma:index="30" nillable="true" ma:displayName="KeyPoints" ma:internalName="MediaServiceKeyPoints" ma:readOnly="true">
      <xsd:simpleType>
        <xsd:restriction base="dms:Note">
          <xsd:maxLength value="255"/>
        </xsd:restriction>
      </xsd:simpleType>
    </xsd:element>
    <xsd:element name="MediaLengthInSeconds" ma:index="31" nillable="true" ma:displayName="Length (seconds)" ma:internalName="MediaLengthInSeconds" ma:readOnly="true">
      <xsd:simpleType>
        <xsd:restriction base="dms:Unknown"/>
      </xsd:simpleType>
    </xsd:element>
    <xsd:element name="lcf76f155ced4ddcb4097134ff3c332f" ma:index="33" nillable="true" ma:taxonomy="true" ma:internalName="lcf76f155ced4ddcb4097134ff3c332f" ma:taxonomyFieldName="MediaServiceImageTags" ma:displayName="Afbeeldingtags" ma:readOnly="false" ma:fieldId="{5cf76f15-5ced-4ddc-b409-7134ff3c332f}" ma:taxonomyMulti="true" ma:sspId="ea23b583-fc58-4aef-a739-6987dbfb335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a81e00-b855-472b-8573-87729c3105f2" elementFormDefault="qualified">
    <xsd:import namespace="http://schemas.microsoft.com/office/2006/documentManagement/types"/>
    <xsd:import namespace="http://schemas.microsoft.com/office/infopath/2007/PartnerControls"/>
    <xsd:element name="SharedWithDetails" ma:index="28" nillable="true" ma:displayName="Gedeeld met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5f6ce90-ba85-4ef2-b43f-c64448cd95eb" elementFormDefault="qualified">
    <xsd:import namespace="http://schemas.microsoft.com/office/2006/documentManagement/types"/>
    <xsd:import namespace="http://schemas.microsoft.com/office/infopath/2007/PartnerControls"/>
    <xsd:element name="SharedWithUsers" ma:index="14" nillable="true" ma:displayName="Gedeeld"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6c73e52c-07d4-4617-ab67-464747257e8d" elementFormDefault="qualified">
    <xsd:import namespace="http://schemas.microsoft.com/office/2006/documentManagement/types"/>
    <xsd:import namespace="http://schemas.microsoft.com/office/infopath/2007/PartnerControls"/>
    <xsd:element name="c6664f9864b54a78bdf9e6230de1c78b" ma:index="15" nillable="true" ma:taxonomy="true" ma:internalName="c6664f9864b54a78bdf9e6230de1c78b" ma:taxonomyFieldName="Saxion_Organisatie" ma:displayName="Organisatie" ma:fieldId="{c6664f98-64b5-4a78-bdf9-e6230de1c78b}" ma:sspId="ea23b583-fc58-4aef-a739-6987dbfb3358" ma:termSetId="f5ce510c-de11-4010-8708-f2f2dfd0e37c"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3" ma:displayName="Inhoudstype"/>
        <xsd:element ref="dc:title" minOccurs="0" maxOccurs="1" ma:index="1"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Enterprise_x0020_Keywords_x0020__x0028_gekopieerd_x0029_ xmlns="1e358c6a-837a-485d-a94d-43cfb21ade2e" xsi:nil="true"/>
    <lcf76f155ced4ddcb4097134ff3c332f xmlns="1e358c6a-837a-485d-a94d-43cfb21ade2e">
      <Terms xmlns="http://schemas.microsoft.com/office/infopath/2007/PartnerControls"/>
    </lcf76f155ced4ddcb4097134ff3c332f>
    <Academie xmlns="1e358c6a-837a-485d-a94d-43cfb21ade2e" xsi:nil="true"/>
    <Oorspronkelijk_x0020_gewijzigd_x0020_door xmlns="1e358c6a-837a-485d-a94d-43cfb21ade2e" xsi:nil="true"/>
    <Applicatie xmlns="1e358c6a-837a-485d-a94d-43cfb21ade2e" xsi:nil="true"/>
    <Soort_x0020_samenwerking xmlns="1e358c6a-837a-485d-a94d-43cfb21ade2e" xsi:nil="true"/>
    <Subteam xmlns="1e358c6a-837a-485d-a94d-43cfb21ade2e" xsi:nil="true"/>
    <c6664f9864b54a78bdf9e6230de1c78b xmlns="6c73e52c-07d4-4617-ab67-464747257e8d">
      <Terms xmlns="http://schemas.microsoft.com/office/infopath/2007/PartnerControls"/>
    </c6664f9864b54a78bdf9e6230de1c78b>
    <Collegejaar xmlns="1e358c6a-837a-485d-a94d-43cfb21ade2e" xsi:nil="true"/>
    <ICT_x0026_O_x0020_Speerpunt xmlns="1e358c6a-837a-485d-a94d-43cfb21ade2e" xsi:nil="true"/>
    <Oorspronkelijke_x0020_wijzigingsdatum xmlns="1e358c6a-837a-485d-a94d-43cfb21ade2e" xsi:nil="true"/>
  </documentManagement>
</p:properties>
</file>

<file path=customXml/itemProps1.xml><?xml version="1.0" encoding="utf-8"?>
<ds:datastoreItem xmlns:ds="http://schemas.openxmlformats.org/officeDocument/2006/customXml" ds:itemID="{729BF755-A73C-4F10-9C06-B62678414DAA}">
  <ds:schemaRefs>
    <ds:schemaRef ds:uri="http://schemas.microsoft.com/sharepoint/v3/contenttype/forms"/>
  </ds:schemaRefs>
</ds:datastoreItem>
</file>

<file path=customXml/itemProps2.xml><?xml version="1.0" encoding="utf-8"?>
<ds:datastoreItem xmlns:ds="http://schemas.openxmlformats.org/officeDocument/2006/customXml" ds:itemID="{23E78458-9358-4796-A89F-FAC5DDAD154C}">
  <ds:schemaRefs>
    <ds:schemaRef ds:uri="16a81e00-b855-472b-8573-87729c3105f2"/>
    <ds:schemaRef ds:uri="1e358c6a-837a-485d-a94d-43cfb21ade2e"/>
    <ds:schemaRef ds:uri="45f6ce90-ba85-4ef2-b43f-c64448cd95eb"/>
    <ds:schemaRef ds:uri="6c73e52c-07d4-4617-ab67-464747257e8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B6FCEC90-60DE-42B3-AE1A-E19E631231C4}">
  <ds:schemaRefs>
    <ds:schemaRef ds:uri="http://www.w3.org/XML/1998/namespace"/>
    <ds:schemaRef ds:uri="http://purl.org/dc/dcmitype/"/>
    <ds:schemaRef ds:uri="http://schemas.microsoft.com/office/2006/metadata/properties"/>
    <ds:schemaRef ds:uri="1e358c6a-837a-485d-a94d-43cfb21ade2e"/>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6c73e52c-07d4-4617-ab67-464747257e8d"/>
    <ds:schemaRef ds:uri="45f6ce90-ba85-4ef2-b43f-c64448cd95eb"/>
    <ds:schemaRef ds:uri="16a81e00-b855-472b-8573-87729c3105f2"/>
  </ds:schemaRefs>
</ds:datastoreItem>
</file>

<file path=docProps/app.xml><?xml version="1.0" encoding="utf-8"?>
<Properties xmlns="http://schemas.openxmlformats.org/officeDocument/2006/extended-properties" xmlns:vt="http://schemas.openxmlformats.org/officeDocument/2006/docPropsVTypes">
  <TotalTime>12</TotalTime>
  <Words>2701</Words>
  <Application>Microsoft Office PowerPoint</Application>
  <PresentationFormat>A4 (210 x 297 mm)</PresentationFormat>
  <Paragraphs>877</Paragraphs>
  <Slides>31</Slides>
  <Notes>7</Notes>
  <HiddenSlides>0</HiddenSlides>
  <MMClips>0</MMClips>
  <ScaleCrop>false</ScaleCrop>
  <HeadingPairs>
    <vt:vector size="6" baseType="variant">
      <vt:variant>
        <vt:lpstr>Gebruikte lettertypen</vt:lpstr>
      </vt:variant>
      <vt:variant>
        <vt:i4>6</vt:i4>
      </vt:variant>
      <vt:variant>
        <vt:lpstr>Thema</vt:lpstr>
      </vt:variant>
      <vt:variant>
        <vt:i4>3</vt:i4>
      </vt:variant>
      <vt:variant>
        <vt:lpstr>Diatitels</vt:lpstr>
      </vt:variant>
      <vt:variant>
        <vt:i4>31</vt:i4>
      </vt:variant>
    </vt:vector>
  </HeadingPairs>
  <TitlesOfParts>
    <vt:vector size="40" baseType="lpstr">
      <vt:lpstr>Arial</vt:lpstr>
      <vt:lpstr>Arial,Sans-Serif</vt:lpstr>
      <vt:lpstr>Calibri</vt:lpstr>
      <vt:lpstr>Calibri Light</vt:lpstr>
      <vt:lpstr>Wingdings</vt:lpstr>
      <vt:lpstr>Wingdings,Sans-Serif</vt:lpstr>
      <vt:lpstr>Aangepast ontwerp</vt:lpstr>
      <vt:lpstr>1_Aangepast ontwerp</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Judith Zwerver - Bergman</dc:creator>
  <cp:lastModifiedBy>Niek Siero</cp:lastModifiedBy>
  <cp:revision>85</cp:revision>
  <dcterms:created xsi:type="dcterms:W3CDTF">2023-01-08T20:03:58Z</dcterms:created>
  <dcterms:modified xsi:type="dcterms:W3CDTF">2023-06-20T07:19:37Z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0x010100BDF7F1D61A08E14DBF4959286CFD1FC7</vt:lpwstr>
  </property>
  <property fmtid="{D5CDD505-2E9C-101B-9397-08002B2CF9AE}" pid="3" name="Saxion_Organisatie">
    <vt:lpwstr/>
  </property>
  <property fmtid="{D5CDD505-2E9C-101B-9397-08002B2CF9AE}" pid="4" name="MediaServiceImageTags">
    <vt:lpwstr/>
  </property>
  <property fmtid="{D5CDD505-2E9C-101B-9397-08002B2CF9AE}" pid="5" name="ArticulateGUID">
    <vt:lpwstr>E351EB3F-0811-423B-A622-48B163305588</vt:lpwstr>
  </property>
  <property fmtid="{D5CDD505-2E9C-101B-9397-08002B2CF9AE}" pid="6" name="ArticulatePath">
    <vt:lpwstr>https://saxion.sharepoint.com/teams/o365-team000596/Gedeelde documenten/Blended Learning/Ontwerp en ontwikkelmethodiek/Shuffle en ontwikkeltemplate/SHUFFLE 4.0_v1.0 MILLER</vt:lpwstr>
  </property>
</Properties>
</file>